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05478-6CE3-4DC7-B6EC-7E17C7D213AD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3F2E2-4C80-4924-A08E-9CF909AEA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0" y="142852"/>
            <a:ext cx="9101142" cy="928670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общеобразовательное учреждение Полевского городского округа “Политехнический Лицей №21 “Эрудит”</a:t>
            </a:r>
            <a:endParaRPr kumimoji="0" lang="ru-RU" sz="2000" b="1" i="0" u="none" strike="noStrike" kern="1200" cap="all" spc="0" normalizeH="0" baseline="0" noProof="0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8" y="1000108"/>
            <a:ext cx="9101142" cy="214314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normalizeH="0" baseline="0" noProof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Профессия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j-lt"/>
                <a:ea typeface="+mj-ea"/>
                <a:cs typeface="+mj-cs"/>
              </a:rPr>
              <a:t>Наладчик станков и оборудования в механообработке</a:t>
            </a:r>
            <a:endParaRPr kumimoji="0" lang="ru-RU" sz="6600" b="1" i="0" u="none" strike="noStrike" kern="1200" normalizeH="0" baseline="0" noProof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72066" y="6072206"/>
            <a:ext cx="3886168" cy="785794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/>
          <a:p>
            <a:pPr lvl="0" algn="r">
              <a:spcBef>
                <a:spcPct val="0"/>
              </a:spcBef>
            </a:pPr>
            <a:r>
              <a:rPr lang="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Исполнитель:</a:t>
            </a:r>
          </a:p>
          <a:p>
            <a:pPr lvl="0" algn="r">
              <a:spcBef>
                <a:spcPct val="0"/>
              </a:spcBef>
            </a:pPr>
            <a:r>
              <a:rPr lang="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Политова Софья, 9 класс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7224" y="3143954"/>
            <a:ext cx="4650990" cy="34997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Массовость и уникальность профессии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785794"/>
            <a:ext cx="52863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Различных типов техники в наши дни существует не одна сотня. Поэтому на больших предприятиях обязательно работает несколько специалистов данной профессии. Бывают профессионалы по настройке и проверке контрольно-измерительных приборов, систем вентиляции, автоматики в обвязке котла, электротехники и цифровых технологий. Чтобы справляться со своими обязанностями наладчик должен иметь технический состав ума, понимать работу всей системы и каждого отдельного аппарата, держать в голове несколько процессов одновременно, иметь представление о характере поломок. При наличии высшего образования такой сотрудник со временем может стать главным инженером предприятия, а значит, есть к чему стремиться.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7991" y="714356"/>
            <a:ext cx="3776009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29256" y="3339729"/>
            <a:ext cx="3714744" cy="30182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Востребованность профессии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3306" y="500043"/>
            <a:ext cx="55006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станков и оборудования в механообработке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это профессионал, работающий на высокотехнологичном производстве. Сотрудники этого профиля востребованы на самых разных производствах: трубно-металлургических, ремонтных, автомобилестроительных, судостроительных, машиностроительных, станкостроительных и других.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571876"/>
            <a:ext cx="46434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Они должны своевременно и квалифицированно исправить любые имеющиеся неполадки как в электронных системах станка, так и в его механике, отбалансировать оборудование и провести его монтаж, а также следить за состоянием станка в процессе работы.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6" y="3000372"/>
            <a:ext cx="3857652" cy="3565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571480"/>
            <a:ext cx="3228029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Востребованность профессии в Полевском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00043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 как Северский Трубный Завод является градообразующим предприятием, то большое количество жителей города работают там. СТЗ славится своими специалистами. Многие обучающиеся девятых классов Полевского после окончания школы продолжают дальнейшее обучение в ГАПОУ СО «Полевской многопрофильный техникум им. В. И. Назарова» и выбирают специальность Наладчика станков и оборудования в механообработке. Данная профессия на СТЗ всегда востребована: происходит смена поколений, расширяется производство. После окончания колледжа выпускники с радостью идут трудиться на завод.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357562"/>
            <a:ext cx="4877492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4786314" y="3071810"/>
            <a:ext cx="435768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Мне интересна данная профессия, потому что она перспективна и многогранна, в ней можно развиваться. У нашей семьи есть друзья и знакомые, которые работают на Северском трубном Заводе Наладчиками станков и оборудования. Они много рассказывают о своей работе и довольны, что выбрали данную профессию.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20002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Кто такой Наладчик станков и оборудования в механообработке</a:t>
            </a: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92867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это человек, осуществляющий наладку, эксплуатацию и иногда ремонт сложного автоматизированного оборудования.</a:t>
            </a:r>
          </a:p>
          <a:p>
            <a:pPr algn="just"/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станков и оборудования в механообработке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это высококвалифицированный рабочий современных высокотехнологичных производств, работающий на предприятиях различных отраслей.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4540" y="3929066"/>
            <a:ext cx="4225177" cy="27445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2857496"/>
            <a:ext cx="4066471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История профессии</a:t>
            </a: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642918"/>
            <a:ext cx="4429124" cy="5775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Первые наладчики появились в 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веке и занимались они настройкой работы котлов, паровой техники и некоторых военных механизмов. Часто эти функции выполняли сами машинисты или солдаты. 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ХХ веке произошел скачек в развитии электротехники, электроники, компьютерной техники, было создано принципиально новое высокоточное и высокопроизводительное технологическое оборудование, которое может работать как в полуавтоматическом, так и в автоматическом режимах. Это оборудование потребовало специалистов по его наладке.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571480"/>
            <a:ext cx="3244322" cy="3500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3975359"/>
            <a:ext cx="3857652" cy="28826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85723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Обязанности Наладчика станков и оборудования в механообработке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857232"/>
            <a:ext cx="90011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станков и оборудования в механообработке: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производит наладку механических и электромеханических устройств станков с программным управлением, захватов промышленных манипуляторов (роботов);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устанавливает технологическую последовательность обработки деталей;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выявляет неисправности в работе оборудования;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2428868"/>
            <a:ext cx="57150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проверяет состояние и правильность взаимодействия узлов станков и оборудования, предупреждает и устраняет неисправности в их работе, при необходимости заменяет детали и прокладки, производит монтаж, балансировку оборудования, регулирует узлы и механизмы в процессе работы;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участвует в ремонте, испытаниях и сдаче в эксплуатацию оборудования под рабочей нагрузкой;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меняет детали и узлы оборудования, сшивает и надевает ремни, соединяет отдельные детали.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86446" y="2500306"/>
            <a:ext cx="3122616" cy="3500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Уровень квалификации Наладчика станков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и оборудования в механообработке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42918"/>
            <a:ext cx="90011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Специальность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наладчика станков и оборудования в механообработке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весьма универсальна, и потому в ней сочетается несколько подкатегорий: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1285860"/>
            <a:ext cx="764383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автоматических линий и агрегатных станков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отвечает за наладку различных станков, поэтому он должен знать стандарты, способы починки, а также взаимодействие всех деталей. В его обязанность входит обработка пробных деталей и сдача их на последующую проверку.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2786058"/>
            <a:ext cx="87154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автоматов и полуавтоматов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подразумевает работу с отрезными или однотипными станками, знание стандартов для проверки прочности и принцип их работы, а также должен уметь устанавливать вспомогательные приспособления.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4000504"/>
            <a:ext cx="76438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станков и манипуляторов с программным управлением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занимается наладкой на рабочем и холостом ходу станков, поэтому он должен знать способы и правила ее проведения.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5226784"/>
            <a:ext cx="87154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Станочник широкого профиля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занимается изготовлением деталей из различных материалов для машин. Данная профессия весьма востребована в ремонтных мастерских и других цехах машиностроительных предприятий. Станочник должен знать все инструменты и знать то, какие именно подходят для определенного вида работ.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Место работы и личные качества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Наладчика станков и оборудования в механообработке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42918"/>
            <a:ext cx="90011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Работает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станков и оборудования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помещении, в производственных цехах предприятий различных отраслей.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00562" y="1643050"/>
            <a:ext cx="44291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Профессионально важными качества являются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хороший слух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острое зрение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цветоощущение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внимательность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ехническое мышление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со сложными механизмами, которые лежат в основе современных станков, требует от наладчика оборудования интеллектуального напряжения 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обширной технической базы знаний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 которую, в частности, должны входить электротехника, физика, механика и программирование.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1785926"/>
            <a:ext cx="4105360" cy="4214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Плюсы и минусы профессии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71480"/>
            <a:ext cx="90011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 и любая другая профессия, эта имеет свои достоинства и недостатки.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1000108"/>
            <a:ext cx="44291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достоинствам можно отнести: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Высокий уровень оплаты труда;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Возможность официального трудоустройства и получения соцпакета;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Возможность профессионально развиваться и продвигаться по карьерной лестнице.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00562" y="4071942"/>
            <a:ext cx="44291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минусам относятся: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Высокий уровень квалификационных требований;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Повышенная ответственность;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Необходимость практических навыков, знания и опыт;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Вредные условия труда (при работе в цехах и на производстве).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124" y="928670"/>
            <a:ext cx="3643338" cy="3134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3500438"/>
            <a:ext cx="3714776" cy="31724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Ограничение для данной профессии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785794"/>
            <a:ext cx="90011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данной профессии имеются некоторые ограничения. Стоит с ними ознакомиться прежде, чем выбирать для себя данную специальность, поскольку в противном случае это может заметно сказаться на трудоспособности. Работа не рекомендуется при наличие: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2214554"/>
            <a:ext cx="69294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 с дыхательными путями;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болезней сердечно-сосудистой системы;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 с опорно-двигательным аппаратом;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аллергии;</a:t>
            </a:r>
          </a:p>
          <a:p>
            <a:pPr lvl="0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заболеваний кожных покровов;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 с нервной системой.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71934" y="3214686"/>
            <a:ext cx="4857784" cy="3385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2858" y="0"/>
            <a:ext cx="9101142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Социальная значимость профессии в обществе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28604"/>
            <a:ext cx="90011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Зачастую такие профессионалы обслуживают много систем, работающих в автоматическом режиме, что позволяет задействовать меньше сотрудников для выполнения того же объёма работы. Это экономит деньги и освобождает рабочие руки, которые, при нормальном положении вещей в мире, должны были бы использоваться для увеличения производства.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Наладчик не только осуществляет проверку и пуск системы, он еще и настраивает её на оптимальный режим работы, что повышает эффективность и снижает затраты.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предприятие не считает приемлемым решать свои проблемы за счёт потребителя, повышая цены, то оно обязательно включает в штат толкового наладчика. За последние два десятилетия цены на энергоносители неумолимо ползут вверх, что, естественно, увеличивает спрос на услуги людей, которые знают, как экономить, не сбавляя темпы работы.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143380"/>
            <a:ext cx="4337459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4071942"/>
            <a:ext cx="3786214" cy="25717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228</TotalTime>
  <Words>1105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IOC3</dc:creator>
  <cp:lastModifiedBy>Edward</cp:lastModifiedBy>
  <cp:revision>23</cp:revision>
  <dcterms:created xsi:type="dcterms:W3CDTF">2023-12-11T10:52:48Z</dcterms:created>
  <dcterms:modified xsi:type="dcterms:W3CDTF">2023-12-12T08:06:19Z</dcterms:modified>
</cp:coreProperties>
</file>