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1" d="100"/>
          <a:sy n="121" d="100"/>
        </p:scale>
        <p:origin x="131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05478-6CE3-4DC7-B6EC-7E17C7D213AD}" type="datetimeFigureOut">
              <a:rPr lang="ru-RU" smtClean="0"/>
              <a:pPr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3F2E2-4C80-4924-A08E-9CF909AEAB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05478-6CE3-4DC7-B6EC-7E17C7D213AD}" type="datetimeFigureOut">
              <a:rPr lang="ru-RU" smtClean="0"/>
              <a:pPr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3F2E2-4C80-4924-A08E-9CF909AEAB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05478-6CE3-4DC7-B6EC-7E17C7D213AD}" type="datetimeFigureOut">
              <a:rPr lang="ru-RU" smtClean="0"/>
              <a:pPr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3F2E2-4C80-4924-A08E-9CF909AEAB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05478-6CE3-4DC7-B6EC-7E17C7D213AD}" type="datetimeFigureOut">
              <a:rPr lang="ru-RU" smtClean="0"/>
              <a:pPr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3F2E2-4C80-4924-A08E-9CF909AEAB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05478-6CE3-4DC7-B6EC-7E17C7D213AD}" type="datetimeFigureOut">
              <a:rPr lang="ru-RU" smtClean="0"/>
              <a:pPr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3F2E2-4C80-4924-A08E-9CF909AEAB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05478-6CE3-4DC7-B6EC-7E17C7D213AD}" type="datetimeFigureOut">
              <a:rPr lang="ru-RU" smtClean="0"/>
              <a:pPr/>
              <a:t>12.12.2023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3F2E2-4C80-4924-A08E-9CF909AEAB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05478-6CE3-4DC7-B6EC-7E17C7D213AD}" type="datetimeFigureOut">
              <a:rPr lang="ru-RU" smtClean="0"/>
              <a:pPr/>
              <a:t>12.12.2023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3F2E2-4C80-4924-A08E-9CF909AEAB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05478-6CE3-4DC7-B6EC-7E17C7D213AD}" type="datetimeFigureOut">
              <a:rPr lang="ru-RU" smtClean="0"/>
              <a:pPr/>
              <a:t>12.12.2023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3F2E2-4C80-4924-A08E-9CF909AEAB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05478-6CE3-4DC7-B6EC-7E17C7D213AD}" type="datetimeFigureOut">
              <a:rPr lang="ru-RU" smtClean="0"/>
              <a:pPr/>
              <a:t>12.12.2023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3F2E2-4C80-4924-A08E-9CF909AEAB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05478-6CE3-4DC7-B6EC-7E17C7D213AD}" type="datetimeFigureOut">
              <a:rPr lang="ru-RU" smtClean="0"/>
              <a:pPr/>
              <a:t>12.12.2023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3F2E2-4C80-4924-A08E-9CF909AEAB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05478-6CE3-4DC7-B6EC-7E17C7D213AD}" type="datetimeFigureOut">
              <a:rPr lang="ru-RU" smtClean="0"/>
              <a:pPr/>
              <a:t>12.12.2023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B3F2E2-4C80-4924-A08E-9CF909AEAB7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405478-6CE3-4DC7-B6EC-7E17C7D213AD}" type="datetimeFigureOut">
              <a:rPr lang="ru-RU" smtClean="0"/>
              <a:pPr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B3F2E2-4C80-4924-A08E-9CF909AEAB7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0" y="142852"/>
            <a:ext cx="9101142" cy="928670"/>
          </a:xfrm>
          <a:prstGeom prst="rect">
            <a:avLst/>
          </a:prstGeom>
        </p:spPr>
        <p:txBody>
          <a:bodyPr vert="horz" lIns="45720" rIns="45720" anchor="t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ru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общеобразовательное учреждение Полевского городского округа “Политехнический Лицей №21 “Эрудит”</a:t>
            </a:r>
            <a:endParaRPr kumimoji="0" lang="ru-RU" sz="2000" b="1" i="0" u="none" strike="noStrike" kern="1200" cap="all" spc="0" normalizeH="0" baseline="0" noProof="0" dirty="0">
              <a:ln w="5000" cmpd="sng">
                <a:solidFill>
                  <a:schemeClr val="accent1">
                    <a:tint val="80000"/>
                    <a:shade val="99000"/>
                    <a:satMod val="50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50000"/>
                  </a:prst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2858" y="1000108"/>
            <a:ext cx="9101142" cy="2143140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normalizeH="0" baseline="0" noProof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uLnTx/>
                <a:uFillTx/>
                <a:latin typeface="+mj-lt"/>
                <a:ea typeface="+mj-ea"/>
                <a:cs typeface="+mj-cs"/>
              </a:rPr>
              <a:t>Профессия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54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+mj-lt"/>
                <a:ea typeface="+mj-ea"/>
                <a:cs typeface="+mj-cs"/>
              </a:rPr>
              <a:t>Наладчик станков и оборудования в механообработке</a:t>
            </a:r>
            <a:endParaRPr kumimoji="0" lang="ru-RU" sz="6600" b="1" i="0" u="none" strike="noStrike" kern="1200" normalizeH="0" baseline="0" noProof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072066" y="6072206"/>
            <a:ext cx="3886168" cy="785794"/>
          </a:xfrm>
          <a:prstGeom prst="rect">
            <a:avLst/>
          </a:prstGeom>
        </p:spPr>
        <p:txBody>
          <a:bodyPr vert="horz" lIns="45720" rIns="45720" anchor="t">
            <a:normAutofit/>
          </a:bodyPr>
          <a:lstStyle/>
          <a:p>
            <a:pPr lvl="0" algn="r">
              <a:spcBef>
                <a:spcPct val="0"/>
              </a:spcBef>
            </a:pPr>
            <a:r>
              <a:rPr lang="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Исполнитель:</a:t>
            </a:r>
          </a:p>
          <a:p>
            <a:pPr lvl="0" algn="r">
              <a:spcBef>
                <a:spcPct val="0"/>
              </a:spcBef>
            </a:pPr>
            <a:r>
              <a:rPr lang="ru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Политова Софья, 9 класс</a:t>
            </a:r>
            <a:endParaRPr lang="ru-RU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224" y="3143954"/>
            <a:ext cx="4650990" cy="34997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42858" y="0"/>
            <a:ext cx="9101142" cy="7143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  <a:ea typeface="+mj-ea"/>
                <a:cs typeface="+mj-cs"/>
              </a:rPr>
              <a:t>Массовость и уникальность профессии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785794"/>
            <a:ext cx="52863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Различных типов техники в наши дни существует не одна сотня. Поэтому на больших предприятиях обязательно работает несколько специалистов данной профессии. Бывают профессионалы по настройке и проверке контрольно-измерительных приборов, систем вентиляции, автоматики в обвязке котла, электротехники и цифровых технологий. Чтобы справляться со своими обязанностями наладчик должен иметь технический состав ума, понимать работу всей системы и каждого отдельного аппарата, держать в голове несколько процессов одновременно, иметь представление о характере поломок. При наличии высшего образования такой сотрудник со временем может стать главным инженером предприятия, а значит, есть к чему стремиться.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7991" y="714356"/>
            <a:ext cx="3776009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29256" y="3339729"/>
            <a:ext cx="3714744" cy="30182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42858" y="0"/>
            <a:ext cx="9101142" cy="7143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  <a:ea typeface="+mj-ea"/>
                <a:cs typeface="+mj-cs"/>
              </a:rPr>
              <a:t>Востребованность профессии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43306" y="500043"/>
            <a:ext cx="550069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Наладчик станков и оборудования в механообработке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— это профессионал, работающий на высокотехнологичном производстве. Сотрудники этого профиля востребованы на самых разных производствах: трубно-металлургических, ремонтных, автомобилестроительных, судостроительных, машиностроительных, станкостроительных и других.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3571876"/>
            <a:ext cx="46434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Они должны своевременно и квалифицированно исправить любые имеющиеся неполадки как в электронных системах станка, так и в его механике, отбалансировать оборудование и провести его монтаж, а также следить за состоянием станка в процессе работы.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4876" y="3000372"/>
            <a:ext cx="3857652" cy="35654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571480"/>
            <a:ext cx="3228029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42858" y="0"/>
            <a:ext cx="9101142" cy="7143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  <a:ea typeface="+mj-ea"/>
                <a:cs typeface="+mj-cs"/>
              </a:rPr>
              <a:t>Востребованность профессии в Полевском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500043"/>
            <a:ext cx="914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Так как Северский Трубный Завод является градообразующим предприятием, то большое количество жителей города работают там. СТЗ славится своими специалистами. Многие обучающиеся девятых классов Полевского после окончания школы продолжают дальнейшее обучение в ГАПОУ СО «Полевской многопрофильный техникум им. В. И. Назарова» и выбирают специальность Наладчика станков и оборудования в механообработке. Данная профессия на СТЗ всегда востребована: происходит смена поколений, расширяется производство. После окончания колледжа выпускники с радостью идут трудиться на завод.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357562"/>
            <a:ext cx="4877492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4786314" y="3071810"/>
            <a:ext cx="435768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Мне интересна данная профессия, потому что она перспективна и многогранна, в ней можно развиваться. У нашей семьи есть друзья и знакомые, которые работают на Северском трубном Заводе Наладчиками станков и оборудования. Они много рассказывают о своей работе и довольны, что выбрали данную профессию.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42858" y="0"/>
            <a:ext cx="9101142" cy="200026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  <a:ea typeface="+mj-ea"/>
                <a:cs typeface="+mj-cs"/>
              </a:rPr>
              <a:t>Кто такой Наладчик станков и оборудования в механообработке</a:t>
            </a:r>
            <a:endParaRPr kumimoji="0" lang="ru-RU" sz="32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928670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Наладчик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— это человек, осуществляющий наладку, эксплуатацию и иногда ремонт сложного автоматизированного оборудования.</a:t>
            </a:r>
          </a:p>
          <a:p>
            <a:pPr algn="just"/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Наладчик станков и оборудования в механообработке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— это высококвалифицированный рабочий современных высокотехнологичных производств, работающий на предприятиях различных отраслей.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04540" y="3929066"/>
            <a:ext cx="4225177" cy="27445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2857496"/>
            <a:ext cx="4066471" cy="2857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42858" y="0"/>
            <a:ext cx="9101142" cy="7143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  <a:ea typeface="+mj-ea"/>
                <a:cs typeface="+mj-cs"/>
              </a:rPr>
              <a:t>История профессии</a:t>
            </a:r>
            <a:endParaRPr kumimoji="0" lang="ru-RU" sz="32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572000" y="642918"/>
            <a:ext cx="4429124" cy="57751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Первые наладчики появились в </a:t>
            </a:r>
            <a:r>
              <a:rPr lang="en-US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XIX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веке и занимались они настройкой работы котлов, паровой техники и некоторых военных механизмов. Часто эти функции выполняли сами машинисты или солдаты. 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ХХ веке произошел скачек в развитии электротехники, электроники, компьютерной техники, было создано принципиально новое высокоточное и высокопроизводительное технологическое оборудование, которое может работать как в полуавтоматическом, так и в автоматическом режимах. Это оборудование потребовало специалистов по его наладке.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282" y="571480"/>
            <a:ext cx="3244322" cy="35004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910" y="3975359"/>
            <a:ext cx="3857652" cy="28826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42858" y="0"/>
            <a:ext cx="9101142" cy="857232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  <a:ea typeface="+mj-ea"/>
                <a:cs typeface="+mj-cs"/>
              </a:rPr>
              <a:t>Обязанности Наладчика станков и оборудования в механообработке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857232"/>
            <a:ext cx="900112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Наладчик станков и оборудования в механообработке: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производит наладку механических и электромеханических устройств станков с программным управлением, захватов промышленных манипуляторов (роботов);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устанавливает технологическую последовательность обработки деталей;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выявляет неисправности в работе оборудования;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0" y="2428868"/>
            <a:ext cx="571500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проверяет состояние и правильность взаимодействия узлов станков и оборудования, предупреждает и устраняет неисправности в их работе, при необходимости заменяет детали и прокладки, производит монтаж, балансировку оборудования, регулирует узлы и механизмы в процессе работы;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участвует в ремонте, испытаниях и сдаче в эксплуатацию оборудования под рабочей нагрузкой;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меняет детали и узлы оборудования, сшивает и надевает ремни, соединяет отдельные детали.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86446" y="2500306"/>
            <a:ext cx="3122616" cy="35004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42858" y="0"/>
            <a:ext cx="9101142" cy="714356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  <a:ea typeface="+mj-ea"/>
                <a:cs typeface="+mj-cs"/>
              </a:rPr>
              <a:t>Уровень квалификации Наладчика станков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  <a:ea typeface="+mj-ea"/>
                <a:cs typeface="+mj-cs"/>
              </a:rPr>
              <a:t>и оборудования в механообработке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642918"/>
            <a:ext cx="90011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Специальность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наладчика станков и оборудования в механообработке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весьма универсальна, и потому в ней сочетается несколько подкатегорий: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500166" y="1285860"/>
            <a:ext cx="764383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Наладчик автоматических линий и агрегатных станков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отвечает за наладку различных станков, поэтому он должен знать стандарты, способы починки, а также взаимодействие всех деталей. В его обязанность входит обработка пробных деталей и сдача их на последующую проверку.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0" y="2786058"/>
            <a:ext cx="87154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Наладчик автоматов и полуавтоматов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подразумевает работу с отрезными или однотипными станками, знание стандартов для проверки прочности и принцип их работы, а также должен уметь устанавливать вспомогательные приспособления.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500166" y="4000504"/>
            <a:ext cx="764383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Наладчик станков и манипуляторов с программным управлением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занимается наладкой на рабочем и холостом ходу станков, поэтому он должен знать способы и правила ее проведения.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0" y="5226784"/>
            <a:ext cx="871540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Станочник широкого профиля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занимается изготовлением деталей из различных материалов для машин. Данная профессия весьма востребована в ремонтных мастерских и других цехах машиностроительных предприятий. Станочник должен знать все инструменты и знать то, какие именно подходят для определенного вида работ.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42858" y="0"/>
            <a:ext cx="9101142" cy="714356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  <a:ea typeface="+mj-ea"/>
                <a:cs typeface="+mj-cs"/>
              </a:rPr>
              <a:t>Место работы и личные качества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  <a:ea typeface="+mj-ea"/>
                <a:cs typeface="+mj-cs"/>
              </a:rPr>
              <a:t>Наладчика станков и оборудования в механообработке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642918"/>
            <a:ext cx="90011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Работает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наладчик станков и оборудования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помещении, в производственных цехах предприятий различных отраслей.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00562" y="1643050"/>
            <a:ext cx="442912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Профессионально важными качества являются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хороший слух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острое зрение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цветоощущение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внимательность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т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ехническое мышление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Работа со сложными механизмами, которые лежат в основе современных станков, требует от наладчика оборудования интеллектуального напряжения и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обширной технической базы знаний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в которую, в частности, должны входить электротехника, физика, механика и программирование.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1785926"/>
            <a:ext cx="4105360" cy="42148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42858" y="0"/>
            <a:ext cx="9101142" cy="7143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  <a:ea typeface="+mj-ea"/>
                <a:cs typeface="+mj-cs"/>
              </a:rPr>
              <a:t>Плюсы и минусы профессии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571480"/>
            <a:ext cx="90011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Как и любая другая профессия, эта имеет свои достоинства и недостатки.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1000108"/>
            <a:ext cx="442912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достоинствам можно отнести: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Высокий уровень оплаты труда;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Возможность официального трудоустройства и получения соцпакета;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Возможность профессионально развиваться и продвигаться по карьерной лестнице.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500562" y="4071942"/>
            <a:ext cx="442912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минусам относятся: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Высокий уровень квалификационных требований;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Повышенная ответственность;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Необходимость практических навыков, знания и опыт;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Вредные условия труда (при работе в цехах и на производстве).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9124" y="928670"/>
            <a:ext cx="3643338" cy="31340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2910" y="3500438"/>
            <a:ext cx="3714776" cy="31724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42858" y="0"/>
            <a:ext cx="9101142" cy="7143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  <a:ea typeface="+mj-ea"/>
                <a:cs typeface="+mj-cs"/>
              </a:rPr>
              <a:t>Ограничение для данной профессии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785794"/>
            <a:ext cx="900112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данной профессии имеются некоторые ограничения. Стоит с ними ознакомиться прежде, чем выбирать для себя данную специальность, поскольку в противном случае это может заметно сказаться на трудоспособности. Работа не рекомендуется при наличие: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42844" y="2214554"/>
            <a:ext cx="692948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проблем с дыхательными путями;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болезней сердечно-сосудистой системы;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проблем с опорно-двигательным аппаратом;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аллергии;</a:t>
            </a:r>
          </a:p>
          <a:p>
            <a:pPr lvl="0"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заболеваний кожных покровов;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проблем с нервной системой.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71934" y="3214686"/>
            <a:ext cx="4857784" cy="3385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42858" y="0"/>
            <a:ext cx="9101142" cy="7143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lt"/>
                <a:ea typeface="+mj-ea"/>
                <a:cs typeface="+mj-cs"/>
              </a:rPr>
              <a:t>Социальная значимость профессии в обществе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2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428604"/>
            <a:ext cx="900112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Зачастую такие профессионалы обслуживают много систем, работающих в автоматическом режиме, что позволяет задействовать меньше сотрудников для выполнения того же объёма работы. Это экономит деньги и освобождает рабочие руки, которые, при нормальном положении вещей в мире, должны были бы использоваться для увеличения производства.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Наладчик не только осуществляет проверку и пуск системы, он еще и настраивает её на оптимальный режим работы, что повышает эффективность и снижает затраты.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предприятие не считает приемлемым решать свои проблемы за счёт потребителя, повышая цены, то оно обязательно включает в штат толкового наладчика. За последние два десятилетия цены на энергоносители неумолимо ползут вверх, что, естественно, увеличивает спрос на услуги людей, которые знают, как экономить, не сбавляя темпы работы.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4143380"/>
            <a:ext cx="4337459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58" y="4071942"/>
            <a:ext cx="3786214" cy="2571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228</TotalTime>
  <Words>1105</Words>
  <Application>Microsoft Office PowerPoint</Application>
  <PresentationFormat>Экран (4:3)</PresentationFormat>
  <Paragraphs>61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IOC3</dc:creator>
  <cp:lastModifiedBy>Edward</cp:lastModifiedBy>
  <cp:revision>23</cp:revision>
  <dcterms:created xsi:type="dcterms:W3CDTF">2023-12-11T10:52:48Z</dcterms:created>
  <dcterms:modified xsi:type="dcterms:W3CDTF">2023-12-12T08:06:19Z</dcterms:modified>
</cp:coreProperties>
</file>