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336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C806C6-6BFC-48E0-96D6-5C4D87CCCB4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0633B13-6AF2-4A10-B1FC-5CEF93536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806C6-6BFC-48E0-96D6-5C4D87CCCB4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33B13-6AF2-4A10-B1FC-5CEF93536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5C806C6-6BFC-48E0-96D6-5C4D87CCCB4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0633B13-6AF2-4A10-B1FC-5CEF93536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806C6-6BFC-48E0-96D6-5C4D87CCCB4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33B13-6AF2-4A10-B1FC-5CEF93536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C806C6-6BFC-48E0-96D6-5C4D87CCCB4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0633B13-6AF2-4A10-B1FC-5CEF93536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806C6-6BFC-48E0-96D6-5C4D87CCCB4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33B13-6AF2-4A10-B1FC-5CEF93536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806C6-6BFC-48E0-96D6-5C4D87CCCB4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33B13-6AF2-4A10-B1FC-5CEF93536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806C6-6BFC-48E0-96D6-5C4D87CCCB4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33B13-6AF2-4A10-B1FC-5CEF93536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C806C6-6BFC-48E0-96D6-5C4D87CCCB4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33B13-6AF2-4A10-B1FC-5CEF93536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806C6-6BFC-48E0-96D6-5C4D87CCCB4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33B13-6AF2-4A10-B1FC-5CEF93536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806C6-6BFC-48E0-96D6-5C4D87CCCB4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33B13-6AF2-4A10-B1FC-5CEF93536A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5C806C6-6BFC-48E0-96D6-5C4D87CCCB4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0633B13-6AF2-4A10-B1FC-5CEF93536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556792"/>
            <a:ext cx="7200800" cy="180020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/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bg1"/>
                </a:solidFill>
              </a:rPr>
              <a:t/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bg1"/>
                </a:solidFill>
              </a:rPr>
              <a:t/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bg1"/>
                </a:solidFill>
              </a:rPr>
              <a:t>Занятие </a:t>
            </a:r>
            <a:r>
              <a:rPr lang="ru-RU" sz="5400" dirty="0" smtClean="0">
                <a:solidFill>
                  <a:schemeClr val="bg1"/>
                </a:solidFill>
              </a:rPr>
              <a:t>по профориентации </a:t>
            </a:r>
            <a:r>
              <a:rPr lang="ru-RU" sz="5400" dirty="0" smtClean="0">
                <a:solidFill>
                  <a:schemeClr val="bg1"/>
                </a:solidFill>
              </a:rPr>
              <a:t>«</a:t>
            </a:r>
            <a:r>
              <a:rPr lang="ru-RU" sz="5400" dirty="0" smtClean="0">
                <a:solidFill>
                  <a:schemeClr val="bg1"/>
                </a:solidFill>
              </a:rPr>
              <a:t>Мир профессий</a:t>
            </a:r>
            <a:r>
              <a:rPr lang="ru-RU" sz="5400" dirty="0" smtClean="0">
                <a:solidFill>
                  <a:schemeClr val="bg1"/>
                </a:solidFill>
              </a:rPr>
              <a:t>»</a:t>
            </a: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 №1 </a:t>
            </a:r>
            <a:br>
              <a:rPr lang="ru-RU" dirty="0" smtClean="0"/>
            </a:br>
            <a:r>
              <a:rPr lang="ru-RU" dirty="0" smtClean="0"/>
              <a:t>«Угадай профессию»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Ухажер за деревьями - это…Кто?  </a:t>
            </a:r>
            <a:endParaRPr lang="ru-RU" dirty="0"/>
          </a:p>
        </p:txBody>
      </p:sp>
      <p:pic>
        <p:nvPicPr>
          <p:cNvPr id="33793" name="Picture 1" descr="C:\Users\фёдор\Desktop\17275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39"/>
            <a:ext cx="7715304" cy="4619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 №1 </a:t>
            </a:r>
            <a:br>
              <a:rPr lang="ru-RU" dirty="0" smtClean="0"/>
            </a:br>
            <a:r>
              <a:rPr lang="ru-RU" dirty="0" smtClean="0"/>
              <a:t>«Угадай профессию»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686700" cy="484632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Преобразователь ткани в одежду- это …  Кто 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2770" name="Picture 2" descr="http://s1.intermoda.ru/p/max1400/9e/0f35/ba84f2b0660ff5bb55d83e9064e25d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71678"/>
            <a:ext cx="685804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 №1 </a:t>
            </a:r>
            <a:br>
              <a:rPr lang="ru-RU" dirty="0" smtClean="0"/>
            </a:br>
            <a:r>
              <a:rPr lang="ru-RU" dirty="0" smtClean="0"/>
              <a:t>«Угадай профессию»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9416"/>
            <a:ext cx="8072494" cy="484632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 Представители какой профессии всё время задают молодым людям вопросы, на которые сами знают ответы?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31745" name="Picture 1" descr="C:\Users\фёдор\Desktop\bitkoin_luchshe_zolota_kogda_gosudarstva_nachnut_panikovat__4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2785905"/>
            <a:ext cx="6454500" cy="3729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 №1 </a:t>
            </a:r>
            <a:br>
              <a:rPr lang="ru-RU" dirty="0" smtClean="0"/>
            </a:br>
            <a:r>
              <a:rPr lang="ru-RU" dirty="0" smtClean="0"/>
              <a:t>«Угадай профессию» </a:t>
            </a:r>
            <a:endParaRPr lang="ru-RU" dirty="0"/>
          </a:p>
        </p:txBody>
      </p:sp>
      <p:pic>
        <p:nvPicPr>
          <p:cNvPr id="30723" name="Picture 3" descr="C:\Users\фёдор\Desktop\Bcapkg7c8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857364"/>
            <a:ext cx="4572032" cy="473669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150017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«Сумчатый» профессионал – это… Кто?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 №2 </a:t>
            </a:r>
            <a:br>
              <a:rPr lang="ru-RU" dirty="0" smtClean="0"/>
            </a:br>
            <a:r>
              <a:rPr lang="ru-RU" dirty="0" smtClean="0"/>
              <a:t>«Бюро находок» </a:t>
            </a:r>
            <a:endParaRPr lang="ru-RU" dirty="0"/>
          </a:p>
        </p:txBody>
      </p:sp>
      <p:pic>
        <p:nvPicPr>
          <p:cNvPr id="28673" name="Picture 1" descr="C:\Users\фёдор\Desktop\car_wheel_PNG233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381" y="1609725"/>
            <a:ext cx="4846638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 №2 </a:t>
            </a:r>
            <a:br>
              <a:rPr lang="ru-RU" dirty="0" smtClean="0"/>
            </a:br>
            <a:r>
              <a:rPr lang="ru-RU" dirty="0" smtClean="0"/>
              <a:t>«Бюро находок» </a:t>
            </a:r>
            <a:endParaRPr lang="ru-RU" dirty="0"/>
          </a:p>
        </p:txBody>
      </p:sp>
      <p:pic>
        <p:nvPicPr>
          <p:cNvPr id="39938" name="Picture 2" descr="C:\Users\фёдор\Desktop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1336" y="1609725"/>
            <a:ext cx="6793936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 №2 </a:t>
            </a:r>
            <a:br>
              <a:rPr lang="ru-RU" dirty="0" smtClean="0"/>
            </a:br>
            <a:r>
              <a:rPr lang="ru-RU" dirty="0" smtClean="0"/>
              <a:t>«Бюро находок» </a:t>
            </a:r>
            <a:endParaRPr lang="ru-RU" dirty="0"/>
          </a:p>
        </p:txBody>
      </p:sp>
      <p:pic>
        <p:nvPicPr>
          <p:cNvPr id="40962" name="Picture 2" descr="C:\Users\фёдор\Desktop\depositphotos_9664269-stock-photo-three-bottles-of-medication-an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9416"/>
            <a:ext cx="7543824" cy="4846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 №2 </a:t>
            </a:r>
            <a:br>
              <a:rPr lang="ru-RU" dirty="0" smtClean="0"/>
            </a:br>
            <a:r>
              <a:rPr lang="ru-RU" dirty="0" smtClean="0"/>
              <a:t>«Бюро находок» </a:t>
            </a:r>
            <a:endParaRPr lang="ru-RU" dirty="0"/>
          </a:p>
        </p:txBody>
      </p:sp>
      <p:pic>
        <p:nvPicPr>
          <p:cNvPr id="41986" name="Picture 2" descr="C:\Users\фёдор\Desktop\10-pcs-set-Korea-Colorful-Chalk-Dust-free-Chalk-Pen-Non-toxic-Dustless-Box-Chalks-fo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3380" y="1609725"/>
            <a:ext cx="5919015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 №2 </a:t>
            </a:r>
            <a:br>
              <a:rPr lang="ru-RU" dirty="0" smtClean="0"/>
            </a:br>
            <a:r>
              <a:rPr lang="ru-RU" dirty="0" smtClean="0"/>
              <a:t>«Бюро находок» </a:t>
            </a:r>
            <a:endParaRPr lang="ru-RU" dirty="0"/>
          </a:p>
        </p:txBody>
      </p:sp>
      <p:pic>
        <p:nvPicPr>
          <p:cNvPr id="43010" name="Picture 2" descr="C:\Users\фёдор\Desktop\Paint_Bucket_PNG_Clip_Art-267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6567945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 №2 </a:t>
            </a:r>
            <a:br>
              <a:rPr lang="ru-RU" dirty="0" smtClean="0"/>
            </a:br>
            <a:r>
              <a:rPr lang="ru-RU" dirty="0" smtClean="0"/>
              <a:t>«Бюро находок» </a:t>
            </a:r>
            <a:endParaRPr lang="ru-RU" dirty="0"/>
          </a:p>
        </p:txBody>
      </p:sp>
      <p:pic>
        <p:nvPicPr>
          <p:cNvPr id="44034" name="Picture 2" descr="C:\Users\фёдор\Desktop\cake-flour-768x6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7"/>
            <a:ext cx="6715172" cy="5281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ёдор\Desktop\peach-png-pic-5a24b4dc54cd27.37493640151235503634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057901" cy="2038601"/>
          </a:xfrm>
          <a:prstGeom prst="rect">
            <a:avLst/>
          </a:prstGeom>
          <a:noFill/>
        </p:spPr>
      </p:pic>
      <p:pic>
        <p:nvPicPr>
          <p:cNvPr id="1028" name="Picture 4" descr="http://office.megabitcomp.ru/megabit_pic/59073489-66c6-11e3-bfa2-001517a2d1f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832" y="0"/>
            <a:ext cx="2891129" cy="2492896"/>
          </a:xfrm>
          <a:prstGeom prst="rect">
            <a:avLst/>
          </a:prstGeom>
          <a:noFill/>
        </p:spPr>
      </p:pic>
      <p:pic>
        <p:nvPicPr>
          <p:cNvPr id="1030" name="Picture 6" descr="http://xn----htbc6aclibhc6h.xn--p1ai/upload/iblock/e59/e598c73ae932da19be47973a8483fbe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2765" y="0"/>
            <a:ext cx="3267531" cy="2486253"/>
          </a:xfrm>
          <a:prstGeom prst="rect">
            <a:avLst/>
          </a:prstGeom>
          <a:noFill/>
        </p:spPr>
      </p:pic>
      <p:pic>
        <p:nvPicPr>
          <p:cNvPr id="1032" name="Picture 8" descr="https://adrsport.ru/upload/iblock/826/826821c62d93eda3b178caec222bca0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3771" y="1844824"/>
            <a:ext cx="3319627" cy="1442280"/>
          </a:xfrm>
          <a:prstGeom prst="rect">
            <a:avLst/>
          </a:prstGeom>
          <a:noFill/>
        </p:spPr>
      </p:pic>
      <p:pic>
        <p:nvPicPr>
          <p:cNvPr id="1034" name="Picture 10" descr="http://www.100book.ru/b23046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9392" y="4494548"/>
            <a:ext cx="2552008" cy="2286016"/>
          </a:xfrm>
          <a:prstGeom prst="rect">
            <a:avLst/>
          </a:prstGeom>
          <a:noFill/>
        </p:spPr>
      </p:pic>
      <p:pic>
        <p:nvPicPr>
          <p:cNvPr id="1036" name="Picture 12" descr="http://www.prodap.ru/netcat_files/4129/syrok1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2332174"/>
            <a:ext cx="6392016" cy="2214578"/>
          </a:xfrm>
          <a:prstGeom prst="rect">
            <a:avLst/>
          </a:prstGeom>
          <a:noFill/>
        </p:spPr>
      </p:pic>
      <p:pic>
        <p:nvPicPr>
          <p:cNvPr id="1038" name="Picture 14" descr="https://w-dog.ru/wallpapers/1/48/3700848414317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3771" y="3287104"/>
            <a:ext cx="3319627" cy="1485165"/>
          </a:xfrm>
          <a:prstGeom prst="rect">
            <a:avLst/>
          </a:prstGeom>
          <a:noFill/>
        </p:spPr>
      </p:pic>
      <p:pic>
        <p:nvPicPr>
          <p:cNvPr id="1040" name="Picture 16" descr="https://cdn1.vectorstock.com/i/1000x1000/50/05/sewing-needle-with-thread-vector-184050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6554" y="4707475"/>
            <a:ext cx="3240661" cy="2150526"/>
          </a:xfrm>
          <a:prstGeom prst="rect">
            <a:avLst/>
          </a:prstGeom>
          <a:noFill/>
        </p:spPr>
      </p:pic>
      <p:pic>
        <p:nvPicPr>
          <p:cNvPr id="1042" name="Picture 18" descr="https://banner2.kisspng.com/20180213/vae/kisspng-the-tattoo-crew-anchor-clip-art-black-flat-anchor-5a82a7b413f237.024715941518512052081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9278" y="4494548"/>
            <a:ext cx="3371018" cy="2265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Конкурс № 3 </a:t>
            </a:r>
            <a:br>
              <a:rPr lang="ru-RU" sz="4000" dirty="0" smtClean="0"/>
            </a:br>
            <a:r>
              <a:rPr lang="ru-RU" sz="4000" dirty="0" smtClean="0"/>
              <a:t>«Что лишнее»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chemeClr val="bg1"/>
                </a:solidFill>
              </a:rPr>
              <a:t>кисть- клей- линейка- спица- ножницы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 № 3 </a:t>
            </a:r>
            <a:br>
              <a:rPr lang="ru-RU" dirty="0" smtClean="0"/>
            </a:br>
            <a:r>
              <a:rPr lang="ru-RU" dirty="0" smtClean="0"/>
              <a:t>«Что лишнее»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7239000" cy="495556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chemeClr val="bg1"/>
                </a:solidFill>
              </a:rPr>
              <a:t>Игла –нитки –гвоздь –напёрсток – сантиметровая лента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Конкурс № 3 </a:t>
            </a:r>
            <a:br>
              <a:rPr lang="ru-RU" sz="4000" dirty="0" smtClean="0"/>
            </a:br>
            <a:r>
              <a:rPr lang="ru-RU" sz="4000" dirty="0" smtClean="0"/>
              <a:t>«Что лишнее»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chemeClr val="bg1"/>
                </a:solidFill>
              </a:rPr>
              <a:t>Кастрюля –ложка –тёрка –ножницы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Конкурс № 3 </a:t>
            </a:r>
            <a:br>
              <a:rPr lang="ru-RU" sz="4000" dirty="0" smtClean="0"/>
            </a:br>
            <a:r>
              <a:rPr lang="ru-RU" sz="4000" dirty="0" smtClean="0"/>
              <a:t>«Что лишнее»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8800" dirty="0" smtClean="0">
                <a:solidFill>
                  <a:schemeClr val="bg1"/>
                </a:solidFill>
              </a:rPr>
              <a:t>Пряжа –нож –спицы –ножницы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9416"/>
            <a:ext cx="7858180" cy="4846320"/>
          </a:xfrm>
        </p:spPr>
        <p:txBody>
          <a:bodyPr>
            <a:prstTxWarp prst="textStop">
              <a:avLst/>
            </a:prstTxWarp>
          </a:bodyPr>
          <a:lstStyle/>
          <a:p>
            <a:pPr algn="ctr">
              <a:buNone/>
            </a:pP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физминутка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Конкурс № 4 </a:t>
            </a:r>
            <a:br>
              <a:rPr lang="ru-RU" sz="4400" dirty="0" smtClean="0"/>
            </a:br>
            <a:r>
              <a:rPr lang="ru-RU" sz="4400" dirty="0" smtClean="0"/>
              <a:t> «Головоломка» 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/>
              <a:t>РВАЧ =</a:t>
            </a:r>
            <a:endParaRPr lang="ru-RU" sz="8000" dirty="0"/>
          </a:p>
        </p:txBody>
      </p:sp>
      <p:pic>
        <p:nvPicPr>
          <p:cNvPr id="45058" name="Picture 2" descr="C:\Users\фёдор\Desktop\depositphotos_52445197-stock-photo-young-positive-brunette-doctor-wom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857364"/>
            <a:ext cx="4214842" cy="4417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/>
              <a:t>Конкурс № 4 </a:t>
            </a:r>
            <a:br>
              <a:rPr lang="ru-RU" sz="4400" dirty="0" smtClean="0"/>
            </a:br>
            <a:r>
              <a:rPr lang="ru-RU" sz="4400" dirty="0" smtClean="0"/>
              <a:t> «Головоломка»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369192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6600" dirty="0" smtClean="0"/>
              <a:t>ТЁРКА = </a:t>
            </a:r>
            <a:endParaRPr lang="ru-RU" sz="6600" dirty="0"/>
          </a:p>
        </p:txBody>
      </p:sp>
      <p:pic>
        <p:nvPicPr>
          <p:cNvPr id="46083" name="Picture 3" descr="C:\Users\фёдор\Desktop\img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571612"/>
            <a:ext cx="4381531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/>
              <a:t>Конкурс № 4 </a:t>
            </a:r>
            <a:br>
              <a:rPr lang="ru-RU" sz="4400" dirty="0" smtClean="0"/>
            </a:br>
            <a:r>
              <a:rPr lang="ru-RU" sz="4400" dirty="0" smtClean="0"/>
              <a:t> «Головоломка»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371477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/>
              <a:t>КУЛОН = </a:t>
            </a:r>
            <a:endParaRPr lang="ru-RU" sz="6600" dirty="0"/>
          </a:p>
        </p:txBody>
      </p:sp>
      <p:pic>
        <p:nvPicPr>
          <p:cNvPr id="47106" name="Picture 2" descr="C:\Users\фёдор\Desktop\139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428736"/>
            <a:ext cx="4209841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/>
              <a:t>Конкурс № 4 </a:t>
            </a:r>
            <a:br>
              <a:rPr lang="ru-RU" sz="4400" dirty="0" smtClean="0"/>
            </a:br>
            <a:r>
              <a:rPr lang="ru-RU" sz="4400" dirty="0" smtClean="0"/>
              <a:t> «Головоломка»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376335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/>
              <a:t>МАРЛЯ = </a:t>
            </a:r>
            <a:endParaRPr lang="ru-RU" sz="6600" dirty="0"/>
          </a:p>
        </p:txBody>
      </p:sp>
      <p:pic>
        <p:nvPicPr>
          <p:cNvPr id="48130" name="Picture 2" descr="C:\Users\фёдор\Desktop\9714079ya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571612"/>
            <a:ext cx="435771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/>
              <a:t>Конкурс № 4 </a:t>
            </a:r>
            <a:br>
              <a:rPr lang="ru-RU" sz="4400" dirty="0" smtClean="0"/>
            </a:br>
            <a:r>
              <a:rPr lang="ru-RU" sz="4400" dirty="0" smtClean="0"/>
              <a:t> «Головоломка»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571612"/>
            <a:ext cx="40005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СТАРИНА = </a:t>
            </a:r>
            <a:endParaRPr lang="ru-RU" sz="5400" dirty="0"/>
          </a:p>
        </p:txBody>
      </p:sp>
      <p:pic>
        <p:nvPicPr>
          <p:cNvPr id="49154" name="Picture 2" descr="C:\Users\фёдор\Desktop\8999466_stock-photo-nurse-bandaging-leg-of-patie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1" y="1500174"/>
            <a:ext cx="4393437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8572560" cy="6027132"/>
          </a:xfrm>
        </p:spPr>
        <p:txBody>
          <a:bodyPr>
            <a:prstTxWarp prst="textCanUp">
              <a:avLst/>
            </a:prstTxWarp>
          </a:bodyPr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профессия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/>
              <a:t>Конкурс № 4 </a:t>
            </a:r>
            <a:br>
              <a:rPr lang="ru-RU" sz="4400" dirty="0" smtClean="0"/>
            </a:br>
            <a:r>
              <a:rPr lang="ru-RU" sz="4400" dirty="0" smtClean="0"/>
              <a:t> «Головоломка»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3834796" cy="4525963"/>
          </a:xfrm>
        </p:spPr>
        <p:txBody>
          <a:bodyPr/>
          <a:lstStyle/>
          <a:p>
            <a:pPr>
              <a:buNone/>
            </a:pPr>
            <a:r>
              <a:rPr lang="ru-RU" sz="5400" dirty="0" smtClean="0"/>
              <a:t>ВОДОСТОК</a:t>
            </a:r>
            <a:r>
              <a:rPr lang="ru-RU" dirty="0" smtClean="0"/>
              <a:t> = </a:t>
            </a:r>
            <a:endParaRPr lang="ru-RU" dirty="0"/>
          </a:p>
        </p:txBody>
      </p:sp>
      <p:pic>
        <p:nvPicPr>
          <p:cNvPr id="50178" name="Picture 2" descr="C:\Users\фёдор\Desktop\2cae65cd7449f45511c1a634ac1744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500174"/>
            <a:ext cx="4084539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Конкурс № 4 </a:t>
            </a:r>
            <a:br>
              <a:rPr lang="ru-RU" sz="4000" dirty="0" smtClean="0"/>
            </a:br>
            <a:r>
              <a:rPr lang="ru-RU" sz="4000" dirty="0" smtClean="0"/>
              <a:t> «Головоломка»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369192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КРЕДИТОР = </a:t>
            </a:r>
            <a:endParaRPr lang="ru-RU" sz="4800" dirty="0"/>
          </a:p>
        </p:txBody>
      </p:sp>
      <p:pic>
        <p:nvPicPr>
          <p:cNvPr id="51202" name="Picture 2" descr="C:\Users\фёдор\Desktop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571612"/>
            <a:ext cx="421484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ёдор\Desktop\peach-png-pic-5a24b4dc54cd27.37493640151235503634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428988" cy="2285992"/>
          </a:xfrm>
          <a:prstGeom prst="rect">
            <a:avLst/>
          </a:prstGeom>
          <a:noFill/>
        </p:spPr>
      </p:pic>
      <p:pic>
        <p:nvPicPr>
          <p:cNvPr id="1028" name="Picture 4" descr="http://office.megabitcomp.ru/megabit_pic/59073489-66c6-11e3-bfa2-001517a2d1f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0"/>
            <a:ext cx="2632071" cy="2632071"/>
          </a:xfrm>
          <a:prstGeom prst="rect">
            <a:avLst/>
          </a:prstGeom>
          <a:noFill/>
        </p:spPr>
      </p:pic>
      <p:pic>
        <p:nvPicPr>
          <p:cNvPr id="1030" name="Picture 6" descr="http://xn----htbc6aclibhc6h.xn--p1ai/upload/iblock/e59/e598c73ae932da19be47973a8483fbe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0"/>
            <a:ext cx="3117616" cy="2428892"/>
          </a:xfrm>
          <a:prstGeom prst="rect">
            <a:avLst/>
          </a:prstGeom>
          <a:noFill/>
        </p:spPr>
      </p:pic>
      <p:pic>
        <p:nvPicPr>
          <p:cNvPr id="1032" name="Picture 8" descr="https://adrsport.ru/upload/iblock/826/826821c62d93eda3b178caec222bca0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428868"/>
            <a:ext cx="3293189" cy="1865283"/>
          </a:xfrm>
          <a:prstGeom prst="rect">
            <a:avLst/>
          </a:prstGeom>
          <a:noFill/>
        </p:spPr>
      </p:pic>
      <p:pic>
        <p:nvPicPr>
          <p:cNvPr id="1034" name="Picture 10" descr="http://www.100book.ru/b23046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571744"/>
            <a:ext cx="2286016" cy="2286016"/>
          </a:xfrm>
          <a:prstGeom prst="rect">
            <a:avLst/>
          </a:prstGeom>
          <a:noFill/>
        </p:spPr>
      </p:pic>
      <p:pic>
        <p:nvPicPr>
          <p:cNvPr id="1036" name="Picture 12" descr="http://www.prodap.ru/netcat_files/4129/syrok1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2428868"/>
            <a:ext cx="3320207" cy="2214578"/>
          </a:xfrm>
          <a:prstGeom prst="rect">
            <a:avLst/>
          </a:prstGeom>
          <a:noFill/>
        </p:spPr>
      </p:pic>
      <p:pic>
        <p:nvPicPr>
          <p:cNvPr id="1038" name="Picture 14" descr="https://w-dog.ru/wallpapers/1/48/3700848414317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4429132"/>
            <a:ext cx="3143272" cy="1964545"/>
          </a:xfrm>
          <a:prstGeom prst="rect">
            <a:avLst/>
          </a:prstGeom>
          <a:noFill/>
        </p:spPr>
      </p:pic>
      <p:pic>
        <p:nvPicPr>
          <p:cNvPr id="1040" name="Picture 16" descr="https://cdn1.vectorstock.com/i/1000x1000/50/05/sewing-needle-with-thread-vector-184050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857620" y="4857760"/>
            <a:ext cx="1785950" cy="1832385"/>
          </a:xfrm>
          <a:prstGeom prst="rect">
            <a:avLst/>
          </a:prstGeom>
          <a:noFill/>
        </p:spPr>
      </p:pic>
      <p:pic>
        <p:nvPicPr>
          <p:cNvPr id="1042" name="Picture 18" descr="https://banner2.kisspng.com/20180213/vae/kisspng-the-tattoo-crew-anchor-clip-art-black-flat-anchor-5a82a7b413f237.024715941518512052081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43636" y="4592671"/>
            <a:ext cx="2613842" cy="2265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7858180" cy="6170008"/>
          </a:xfrm>
          <a:scene3d>
            <a:camera prst="isometricOffAxis1Right"/>
            <a:lightRig rig="threePt" dir="t"/>
          </a:scene3d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pPr algn="ctr">
              <a:buNone/>
            </a:pP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Счастье - это когда свой хлеб человек добывает любимым делом (профессией)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615262" cy="4846320"/>
          </a:xfrm>
        </p:spPr>
        <p:txBody>
          <a:bodyPr>
            <a:prstTxWarp prst="textDeflat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</a:t>
            </a:r>
            <a:endParaRPr lang="ru-RU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429684" cy="6098570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Все  профессии  нужны, </a:t>
            </a:r>
          </a:p>
          <a:p>
            <a:pPr algn="ctr">
              <a:buNone/>
            </a:pP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все  профессии  важны”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 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 №1 </a:t>
            </a:r>
            <a:br>
              <a:rPr lang="ru-RU" dirty="0" smtClean="0"/>
            </a:br>
            <a:r>
              <a:rPr lang="ru-RU" dirty="0" smtClean="0"/>
              <a:t>«Угадай профессию»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Какой водитель смотрит на землю свысока (парит в облаках)?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650" name="Picture 2" descr="C:\Users\фёдор\Desktop\McDonnell-Douglas-MD-83-Zagros-Airlines-cockp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500306"/>
            <a:ext cx="5786446" cy="3995245"/>
          </a:xfrm>
          <a:prstGeom prst="rect">
            <a:avLst/>
          </a:prstGeom>
          <a:noFill/>
        </p:spPr>
      </p:pic>
      <p:pic>
        <p:nvPicPr>
          <p:cNvPr id="27652" name="Picture 4" descr="https://s1.1zoom.ru/big0/345/Cosmonauts_American_525927_1280x8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428868"/>
            <a:ext cx="6258890" cy="4063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 №1 </a:t>
            </a:r>
            <a:br>
              <a:rPr lang="ru-RU" dirty="0" smtClean="0"/>
            </a:br>
            <a:r>
              <a:rPr lang="ru-RU" dirty="0" smtClean="0"/>
              <a:t>«Угадай профессию» </a:t>
            </a:r>
            <a:endParaRPr lang="ru-RU" dirty="0"/>
          </a:p>
        </p:txBody>
      </p:sp>
      <p:pic>
        <p:nvPicPr>
          <p:cNvPr id="37889" name="Picture 1" descr="C:\Users\фёдор\Desktop\116792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6500858" cy="45180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643050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Кто выносит сор из избы?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 №1 </a:t>
            </a:r>
            <a:br>
              <a:rPr lang="ru-RU" dirty="0" smtClean="0"/>
            </a:br>
            <a:r>
              <a:rPr lang="ru-RU" dirty="0" smtClean="0"/>
              <a:t>«Угадай профессию»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Самый сладкий мастер – это... Кто?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6865" name="Picture 1" descr="C:\Users\фёдор\Desktop\9aba07a6a0deaed217f2065a244cc3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71677"/>
            <a:ext cx="6786610" cy="4524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 №1 </a:t>
            </a:r>
            <a:br>
              <a:rPr lang="ru-RU" dirty="0" smtClean="0"/>
            </a:br>
            <a:r>
              <a:rPr lang="ru-RU" dirty="0" smtClean="0"/>
              <a:t>«Угадай профессию» </a:t>
            </a:r>
            <a:endParaRPr lang="ru-RU" dirty="0"/>
          </a:p>
        </p:txBody>
      </p:sp>
      <p:pic>
        <p:nvPicPr>
          <p:cNvPr id="35841" name="Picture 1" descr="C:\Users\фёдор\Desktop\69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357430"/>
            <a:ext cx="5715040" cy="39164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91643" y="1571612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Назовите имя самого известного в нашей стране ветеринара.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 №1 </a:t>
            </a:r>
            <a:br>
              <a:rPr lang="ru-RU" dirty="0" smtClean="0"/>
            </a:br>
            <a:r>
              <a:rPr lang="ru-RU" dirty="0" smtClean="0"/>
              <a:t>«Угадай профессию»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Звёздный бухгалтер – это... Кто?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4817" name="Picture 1" descr="C:\Users\фёдор\Desktop\ast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39"/>
            <a:ext cx="7143800" cy="4766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111</TotalTime>
  <Words>208</Words>
  <Application>Microsoft Office PowerPoint</Application>
  <PresentationFormat>Экран (4:3)</PresentationFormat>
  <Paragraphs>55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Изящная</vt:lpstr>
      <vt:lpstr>   Занятие по профориентации «Мир профессий» </vt:lpstr>
      <vt:lpstr>Презентация PowerPoint</vt:lpstr>
      <vt:lpstr>Презентация PowerPoint</vt:lpstr>
      <vt:lpstr>Презентация PowerPoint</vt:lpstr>
      <vt:lpstr>Конкурс №1  «Угадай профессию» </vt:lpstr>
      <vt:lpstr>Конкурс №1  «Угадай профессию» </vt:lpstr>
      <vt:lpstr>Конкурс №1  «Угадай профессию» </vt:lpstr>
      <vt:lpstr>Конкурс №1  «Угадай профессию» </vt:lpstr>
      <vt:lpstr>Конкурс №1  «Угадай профессию» </vt:lpstr>
      <vt:lpstr>Конкурс №1  «Угадай профессию» </vt:lpstr>
      <vt:lpstr>Конкурс №1  «Угадай профессию» </vt:lpstr>
      <vt:lpstr>Конкурс №1  «Угадай профессию» </vt:lpstr>
      <vt:lpstr>Конкурс №1  «Угадай профессию» </vt:lpstr>
      <vt:lpstr>Конкурс №2  «Бюро находок» </vt:lpstr>
      <vt:lpstr>Конкурс №2  «Бюро находок» </vt:lpstr>
      <vt:lpstr>Конкурс №2  «Бюро находок» </vt:lpstr>
      <vt:lpstr>Конкурс №2  «Бюро находок» </vt:lpstr>
      <vt:lpstr>Конкурс №2  «Бюро находок» </vt:lpstr>
      <vt:lpstr>Конкурс №2  «Бюро находок» </vt:lpstr>
      <vt:lpstr>Конкурс № 3  «Что лишнее» </vt:lpstr>
      <vt:lpstr>Конкурс № 3  «Что лишнее» </vt:lpstr>
      <vt:lpstr>Конкурс № 3  «Что лишнее» </vt:lpstr>
      <vt:lpstr>Конкурс № 3  «Что лишнее» </vt:lpstr>
      <vt:lpstr>Презентация PowerPoint</vt:lpstr>
      <vt:lpstr>Конкурс № 4   «Головоломка»  </vt:lpstr>
      <vt:lpstr>Конкурс № 4   «Головоломка»</vt:lpstr>
      <vt:lpstr>Конкурс № 4   «Головоломка»</vt:lpstr>
      <vt:lpstr>Конкурс № 4   «Головоломка»</vt:lpstr>
      <vt:lpstr>Конкурс № 4   «Головоломка»</vt:lpstr>
      <vt:lpstr>Конкурс № 4   «Головоломка»</vt:lpstr>
      <vt:lpstr>Конкурс № 4   «Головоломка»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профориентации для начальных классов «Мир профессий»</dc:title>
  <dc:creator>фёдор</dc:creator>
  <cp:lastModifiedBy>Home</cp:lastModifiedBy>
  <cp:revision>10</cp:revision>
  <dcterms:created xsi:type="dcterms:W3CDTF">2018-12-02T14:54:53Z</dcterms:created>
  <dcterms:modified xsi:type="dcterms:W3CDTF">2021-04-30T15:38:18Z</dcterms:modified>
</cp:coreProperties>
</file>