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58" r:id="rId5"/>
    <p:sldId id="261" r:id="rId6"/>
    <p:sldId id="260" r:id="rId7"/>
    <p:sldId id="262" r:id="rId8"/>
    <p:sldId id="263" r:id="rId9"/>
    <p:sldId id="266" r:id="rId10"/>
    <p:sldId id="265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8432-2DF5-487D-8733-1968168AE155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50A8B-5FF3-4277-A885-3C23857492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8432-2DF5-487D-8733-1968168AE155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50A8B-5FF3-4277-A885-3C23857492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8432-2DF5-487D-8733-1968168AE155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50A8B-5FF3-4277-A885-3C23857492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8432-2DF5-487D-8733-1968168AE155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50A8B-5FF3-4277-A885-3C23857492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8432-2DF5-487D-8733-1968168AE155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50A8B-5FF3-4277-A885-3C23857492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8432-2DF5-487D-8733-1968168AE155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50A8B-5FF3-4277-A885-3C23857492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8432-2DF5-487D-8733-1968168AE155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50A8B-5FF3-4277-A885-3C23857492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8432-2DF5-487D-8733-1968168AE155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50A8B-5FF3-4277-A885-3C23857492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8432-2DF5-487D-8733-1968168AE155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50A8B-5FF3-4277-A885-3C23857492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8432-2DF5-487D-8733-1968168AE155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50A8B-5FF3-4277-A885-3C23857492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8432-2DF5-487D-8733-1968168AE155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50A8B-5FF3-4277-A885-3C23857492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25878432-2DF5-487D-8733-1968168AE155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4D750A8B-5FF3-4277-A885-3C23857492C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Цветная металлургия Промышленность России и мира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02017">
            <a:off x="5364088" y="332656"/>
            <a:ext cx="3600286" cy="2380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15074" y="5555507"/>
            <a:ext cx="3214678" cy="1302493"/>
          </a:xfrm>
        </p:spPr>
        <p:txBody>
          <a:bodyPr>
            <a:normAutofit/>
          </a:bodyPr>
          <a:lstStyle/>
          <a:p>
            <a:r>
              <a:rPr lang="ru-RU" dirty="0" smtClean="0"/>
              <a:t>Иванова </a:t>
            </a:r>
            <a:r>
              <a:rPr lang="ru-RU" dirty="0" smtClean="0"/>
              <a:t>Екатерина,</a:t>
            </a:r>
            <a:endParaRPr lang="ru-RU" dirty="0" smtClean="0"/>
          </a:p>
          <a:p>
            <a:r>
              <a:rPr lang="ru-RU" dirty="0" smtClean="0"/>
              <a:t>у</a:t>
            </a:r>
            <a:r>
              <a:rPr lang="ru-RU" dirty="0" smtClean="0"/>
              <a:t>ченица </a:t>
            </a:r>
            <a:r>
              <a:rPr lang="ru-RU" dirty="0" smtClean="0"/>
              <a:t>10А </a:t>
            </a:r>
            <a:r>
              <a:rPr lang="ru-RU" dirty="0" smtClean="0"/>
              <a:t>класса</a:t>
            </a:r>
          </a:p>
          <a:p>
            <a:r>
              <a:rPr lang="ru-RU" dirty="0" smtClean="0"/>
              <a:t>2014 г.</a:t>
            </a:r>
            <a:endParaRPr lang="ru-RU" dirty="0"/>
          </a:p>
        </p:txBody>
      </p:sp>
      <p:pic>
        <p:nvPicPr>
          <p:cNvPr id="8194" name="Picture 2" descr="Скачать Подборка книг, учебников, лекций и статей по металлургии бесплатно и без регистрации- Библиотека Vuzer.inf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767203">
            <a:off x="323528" y="332656"/>
            <a:ext cx="3600286" cy="2396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8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Металлургия </a:t>
            </a:r>
            <a:endParaRPr lang="ru-RU" sz="8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198" name="Picture 6" descr="Российская цветная металлургия &quot; RNNS.R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698506"/>
            <a:ext cx="4424586" cy="2881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10367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Профессия Автоэксперт (Эксперт-автотехник): описание, где уч…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8207"/>
            <a:ext cx="9149545" cy="6809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Токарь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Токарь - специалист по обработке резаньем вращающихся заготовок или вращающегося режущего инструмента по обработке дерева, металла, пластмассы, смолы и т.д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Важные качества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 технический склад ума, желание работать руками, хороший глазомер, пространственное мышление, острое зрение, координация движений.</a:t>
            </a:r>
          </a:p>
          <a:p>
            <a:pPr marL="0" indent="0">
              <a:buNone/>
            </a:pPr>
            <a:r>
              <a:rPr lang="ru-RU" sz="2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и навыки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читать чертежи и техническое задание, умение обращаться со станком, хорошее знание техники безопасности.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939549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ru-RU" sz="2400" dirty="0">
                <a:latin typeface="Helvetica Neue"/>
              </a:rPr>
              <a:t>Сибирский государственный индустриальный университет (</a:t>
            </a:r>
            <a:r>
              <a:rPr lang="ru-RU" sz="2400" dirty="0" err="1">
                <a:latin typeface="Helvetica Neue"/>
              </a:rPr>
              <a:t>СибГИУ</a:t>
            </a:r>
            <a:r>
              <a:rPr lang="ru-RU" sz="2400" dirty="0">
                <a:latin typeface="Helvetica Neue"/>
              </a:rPr>
              <a:t>)</a:t>
            </a:r>
            <a:br>
              <a:rPr lang="ru-RU" sz="2400" dirty="0">
                <a:latin typeface="Helvetica Neue"/>
              </a:rPr>
            </a:br>
            <a:r>
              <a:rPr lang="ru-RU" sz="2400" dirty="0">
                <a:latin typeface="Helvetica Neue"/>
              </a:rPr>
              <a:t>Институт металлургии и </a:t>
            </a:r>
            <a:r>
              <a:rPr lang="ru-RU" sz="2400" dirty="0" smtClean="0">
                <a:latin typeface="Helvetica Neue"/>
              </a:rPr>
              <a:t>материаловедения</a:t>
            </a:r>
            <a:endParaRPr lang="ru-RU" sz="2400" dirty="0">
              <a:latin typeface="Helvetica Neue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ru-RU" sz="2400" dirty="0">
                <a:latin typeface="Helvetica Neue"/>
              </a:rPr>
              <a:t>Уральский федеральный университет им. Б.Н Ельцина (</a:t>
            </a:r>
            <a:r>
              <a:rPr lang="ru-RU" sz="2400" dirty="0" err="1">
                <a:latin typeface="Helvetica Neue"/>
              </a:rPr>
              <a:t>УрФУ</a:t>
            </a:r>
            <a:r>
              <a:rPr lang="ru-RU" sz="2400" dirty="0">
                <a:latin typeface="Helvetica Neue"/>
              </a:rPr>
              <a:t> им. Б.Н. Ельцина)</a:t>
            </a:r>
            <a:br>
              <a:rPr lang="ru-RU" sz="2400" dirty="0">
                <a:latin typeface="Helvetica Neue"/>
              </a:rPr>
            </a:br>
            <a:r>
              <a:rPr lang="ru-RU" sz="2400" dirty="0">
                <a:latin typeface="Helvetica Neue"/>
              </a:rPr>
              <a:t>Институт материаловедения и </a:t>
            </a:r>
            <a:r>
              <a:rPr lang="ru-RU" sz="2400" dirty="0" smtClean="0">
                <a:latin typeface="Helvetica Neue"/>
              </a:rPr>
              <a:t>металлургии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2400" dirty="0" smtClean="0">
                <a:latin typeface="Helvetica Neue"/>
              </a:rPr>
              <a:t>Колледжи </a:t>
            </a:r>
            <a:endParaRPr lang="ru-RU" sz="2400" dirty="0">
              <a:latin typeface="Helvetica Neue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79487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омпания &quot;БАЛТМЕТАЛЛ&quot; провела семинар &quot;Методики продаж черного и нержавеющего металлопроката&quot;. труба нержавеющая. Промышленность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0942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Металлургия-это…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область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науки и техники, охватывающая процессы получения металлов из руд или других материалов, а также процессы, связанные с изменением химического состава, структуры и свойств металлических сплавов. В первоначальном, узком значении — 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искусство извлечения металлов из руд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металлургия является также отраслью 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промышленности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8253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&quot;История становления металлургического комплекса Росси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340767"/>
            <a:ext cx="3760093" cy="4459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6630"/>
            <a:ext cx="7924800" cy="79695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металлургии относятся: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565998"/>
            <a:ext cx="5328592" cy="4114800"/>
          </a:xfrm>
        </p:spPr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производство металлов из природного сырья и других металлосодержащих продуктов;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 сплавов;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обработка металлов в горячем и холодном состоянии;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сварка;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нанесение покрытий из металлов;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 материаловедения, изучающая физическое и химическое поведение металлов, 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интерметаллидов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 сплавов.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53582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С Днем металлурга!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149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Разновидности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металлургии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1844824"/>
            <a:ext cx="3458344" cy="3556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Чёрная металлургия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включает добычу и обогащение руд чёрных металлов, производство чугуна, стали и ферросплавов. К чёрной металлургии относят также производство проката чёрных металлов, стальных, чугунных и других изделий из чёрных металлов.</a:t>
            </a:r>
          </a:p>
          <a:p>
            <a:endParaRPr lang="ru-RU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076056" y="1830827"/>
            <a:ext cx="3816424" cy="35569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цветной металлургии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относят добычу, обогащение руд цветных металлов, производство цветных металлов и их сплавов. По </a:t>
            </a: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физическим свойствам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 назначению цветные металлы условно делят на </a:t>
            </a:r>
            <a:r>
              <a:rPr lang="ru-RU" b="1" u="sng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тяжёлые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(медь, свинец, цинк, олово, никель) и </a:t>
            </a:r>
            <a:r>
              <a:rPr lang="ru-RU" b="1" u="sng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лёгкие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(алюминий, </a:t>
            </a: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титан</a:t>
            </a:r>
            <a:r>
              <a:rPr lang="ru-RU" dirty="0">
                <a:solidFill>
                  <a:srgbClr val="FFFFFF"/>
                </a:solidFill>
                <a:latin typeface="Arial"/>
              </a:rPr>
              <a:t>)</a:t>
            </a:r>
            <a:endParaRPr lang="ru-RU" dirty="0"/>
          </a:p>
        </p:txBody>
      </p:sp>
      <p:cxnSp>
        <p:nvCxnSpPr>
          <p:cNvPr id="7" name="Прямая со стрелкой 6"/>
          <p:cNvCxnSpPr>
            <a:stCxn id="2" idx="2"/>
            <a:endCxn id="3" idx="0"/>
          </p:cNvCxnSpPr>
          <p:nvPr/>
        </p:nvCxnSpPr>
        <p:spPr>
          <a:xfrm flipH="1">
            <a:off x="2340732" y="1417638"/>
            <a:ext cx="2231268" cy="42718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stCxn id="2" idx="2"/>
            <a:endCxn id="5" idx="0"/>
          </p:cNvCxnSpPr>
          <p:nvPr/>
        </p:nvCxnSpPr>
        <p:spPr>
          <a:xfrm>
            <a:off x="4572000" y="1417638"/>
            <a:ext cx="2412268" cy="41318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768839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8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Профессии </a:t>
            </a:r>
            <a:endParaRPr lang="ru-RU" sz="8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37571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gloginoff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12" y="0"/>
            <a:ext cx="9116888" cy="6839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924800" cy="1070992"/>
          </a:xfrm>
        </p:spPr>
        <p:txBody>
          <a:bodyPr/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Инженер-металлург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628800"/>
            <a:ext cx="7776864" cy="4680520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Инженер-металлург – специалист, владеющий технологией изготовления металлов. Он может работать как на производстве, так и в проектном отделе.</a:t>
            </a:r>
            <a:endParaRPr lang="ru-RU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1" indent="0">
              <a:lnSpc>
                <a:spcPct val="120000"/>
              </a:lnSpc>
              <a:buNone/>
            </a:pPr>
            <a:r>
              <a:rPr lang="ru-RU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Важные </a:t>
            </a:r>
            <a:r>
              <a:rPr lang="ru-RU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 инженер-металлург предполагает интерес к технике, хороший интеллект, хорошую память, внимательность, физическую выносливость, ответственность, организаторские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способности.</a:t>
            </a:r>
          </a:p>
          <a:p>
            <a:pPr marL="400050" lvl="1" indent="0">
              <a:lnSpc>
                <a:spcPct val="120000"/>
              </a:lnSpc>
              <a:buNone/>
            </a:pPr>
            <a:r>
              <a:rPr lang="ru-RU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Медицинскими </a:t>
            </a:r>
            <a:r>
              <a:rPr lang="ru-RU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противопоказаниями являются </a:t>
            </a:r>
            <a:endParaRPr lang="ru-RU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значительные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зрения, болезни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органов дыхания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сердечнососудистой системы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опорно-двигательного аппарата,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нервной системы, связанные с головокружениями или риском потери сознания.</a:t>
            </a:r>
          </a:p>
          <a:p>
            <a:pPr marL="400050" lvl="1" indent="0">
              <a:buNone/>
            </a:pPr>
            <a:r>
              <a:rPr lang="ru-RU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и навыки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Инженер-металлург должен знать технологию получения и обработки черных или цветных металлов – в зависимости от специализации.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 познания в области физики, химии, материаловедения, защиты окружающей среды.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6706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uff's Green Turd - Page 11 - Pirate4x4.Com : 4x4 and Off-Road Forum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09383" cy="6823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Сварщик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Сварщик – специалист по металлу, который соединяет металлические детали в сложные конструкции при помощи электрической сварки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40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сварщиков:</a:t>
            </a:r>
          </a:p>
          <a:p>
            <a:pPr marL="0" indent="0">
              <a:buNone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сварщики на машинах прессовой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сварки; сварщики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диффузно-сварочных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установках; сварщики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термитной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варки; газосварщики; сварщики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электронно-лучевых сварочных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установках;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электрогазосварщики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4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Необходимые профессиональные навыки и знания</a:t>
            </a:r>
          </a:p>
          <a:p>
            <a:pPr marL="0" indent="0">
              <a:buNone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знание электротехники, технологии плавления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металлов; знание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свойств газов, применяемых для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антиокисления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знание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методов и принципов действия используемых агрегатов и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оборудования; знание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инструкций по охране труда и технике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безопасности; знания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области физики, химии.</a:t>
            </a:r>
          </a:p>
          <a:p>
            <a:pPr marL="0" indent="0">
              <a:buNone/>
            </a:pPr>
            <a:r>
              <a:rPr lang="ru-RU" sz="4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Личные качества</a:t>
            </a:r>
          </a:p>
          <a:p>
            <a:pPr marL="0" indent="0">
              <a:buNone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физическая выносливость, хорошее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зрение; ловкость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гибкость движений ног, рук, всего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тела; терпеливость; трудолюбие; упорность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b="1" dirty="0" smtClean="0">
              <a:latin typeface="Helvetica Neue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36474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Конец 2012 доказал правильность валютной политики НБУ - советник Новости экономики и финансов на Обозревателе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Доменщик (Горновой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Доменщик – рабочий-металлург, специалист по выплавке чугуна. Именно с доменной плавки начинается технологический цикл в чёрной металлургии.</a:t>
            </a:r>
            <a:endParaRPr lang="ru-RU" sz="1900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9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Важные </a:t>
            </a:r>
            <a:r>
              <a:rPr lang="ru-RU" sz="19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</a:t>
            </a:r>
          </a:p>
          <a:p>
            <a:pPr marL="0" indent="0">
              <a:buNone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 доменщик (горновой) предполагает физическую выносливость, ответственность, ловкость, внимательность.</a:t>
            </a:r>
            <a:b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Болезни опорно-двигательного аппарата, сердечнососудистой системы, центральной нервной системы, склонность к головокружениям и потере сознания, слабое зрение – всё это несовместимо с работой в доменном цеху.</a:t>
            </a:r>
          </a:p>
          <a:p>
            <a:pPr marL="0" indent="0">
              <a:buNone/>
            </a:pPr>
            <a:r>
              <a:rPr lang="ru-RU" sz="19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и навыки</a:t>
            </a:r>
          </a:p>
          <a:p>
            <a:pPr marL="0" indent="0">
              <a:buNone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Доменщик должен знать основы доменного процесса, устройство доменной печи, свойства чугуна и шлака, уметь пользоваться оборудованием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04848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рофессия фрезеровщик. Плюсы и минусы Что важнее - Работа или Жизнь?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44" y="0"/>
            <a:ext cx="9131164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Фрезеровщик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8138864" cy="45651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Фрезеровщик - специалист по обработке промышленных изделий на фрезерном станке.</a:t>
            </a:r>
            <a:endParaRPr lang="en-U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Важные качества</a:t>
            </a:r>
            <a:endParaRPr lang="ru-RU" sz="18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Фрезеровщику необходима хорошая координация движений рук, нормальное зрение, развитый глазомер, хорошая зрительная память, развитое наглядно-образное мышление, пространственное воображение.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заболеваниях органов дыхания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сердечно-сосудистой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нервной системы, опорно-двигательного аппарата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значительное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снижения зрения, слуха, заболевания кожи на кистях рук считаются противопоказаниями.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и навыки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Фрезеровщик должен уметь читать чертежи, знать основы геометрии, черчения, теорию обработки материалов, с которыми работает. Понимать устройство станка и уметь его настроить. Владеть приёмами работы на станке и пользования измерительными инструментами.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708915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оризонт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Горизон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75</TotalTime>
  <Words>395</Words>
  <Application>Microsoft Office PowerPoint</Application>
  <PresentationFormat>Экран (4:3)</PresentationFormat>
  <Paragraphs>53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Горизонт</vt:lpstr>
      <vt:lpstr>Металлургия </vt:lpstr>
      <vt:lpstr>Металлургия-это…</vt:lpstr>
      <vt:lpstr>К металлургии относятся:</vt:lpstr>
      <vt:lpstr>Разновидности металлургии</vt:lpstr>
      <vt:lpstr>Профессии </vt:lpstr>
      <vt:lpstr>Инженер-металлург</vt:lpstr>
      <vt:lpstr>Сварщик</vt:lpstr>
      <vt:lpstr>Доменщик (Горновой)</vt:lpstr>
      <vt:lpstr>Фрезеровщик</vt:lpstr>
      <vt:lpstr>Токарь</vt:lpstr>
      <vt:lpstr>обучение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Металлургия </dc:title>
  <dc:creator>катя</dc:creator>
  <cp:lastModifiedBy>9</cp:lastModifiedBy>
  <cp:revision>11</cp:revision>
  <dcterms:created xsi:type="dcterms:W3CDTF">2014-11-16T16:15:05Z</dcterms:created>
  <dcterms:modified xsi:type="dcterms:W3CDTF">2015-02-06T05:57:45Z</dcterms:modified>
</cp:coreProperties>
</file>