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5878432-2DF5-487D-8733-1968168AE155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D750A8B-5FF3-4277-A885-3C2385749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Цветная металлургия Промышленность России и мир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2017">
            <a:off x="5364088" y="332656"/>
            <a:ext cx="3600286" cy="238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74" y="5555507"/>
            <a:ext cx="3214678" cy="1302493"/>
          </a:xfrm>
        </p:spPr>
        <p:txBody>
          <a:bodyPr>
            <a:normAutofit/>
          </a:bodyPr>
          <a:lstStyle/>
          <a:p>
            <a:r>
              <a:rPr lang="ru-RU" dirty="0" smtClean="0"/>
              <a:t>Иванова </a:t>
            </a:r>
            <a:r>
              <a:rPr lang="ru-RU" dirty="0" smtClean="0"/>
              <a:t>Екатерина,</a:t>
            </a:r>
            <a:endParaRPr lang="ru-RU" dirty="0" smtClean="0"/>
          </a:p>
          <a:p>
            <a:r>
              <a:rPr lang="ru-RU" dirty="0" smtClean="0"/>
              <a:t>у</a:t>
            </a:r>
            <a:r>
              <a:rPr lang="ru-RU" dirty="0" smtClean="0"/>
              <a:t>ченица </a:t>
            </a:r>
            <a:r>
              <a:rPr lang="ru-RU" dirty="0" smtClean="0"/>
              <a:t>10А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2014 г.</a:t>
            </a:r>
            <a:endParaRPr lang="ru-RU" dirty="0"/>
          </a:p>
        </p:txBody>
      </p:sp>
      <p:pic>
        <p:nvPicPr>
          <p:cNvPr id="8194" name="Picture 2" descr="Скачать Подборка книг, учебников, лекций и статей по металлургии бесплатно и без регистрации- Библиотека Vuzer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7203">
            <a:off x="323528" y="332656"/>
            <a:ext cx="3600286" cy="2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Металлургия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8" name="Picture 6" descr="Российская цветная металлургия &quot; RNNS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98506"/>
            <a:ext cx="4424586" cy="2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03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офессия Автоэксперт (Эксперт-автотехник): описание, где уч…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207"/>
            <a:ext cx="9149545" cy="680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Токарь - специалист по обработке резаньем вращающихся заготовок или вращающегося режущего инструмента по обработке дерева, металла, пластмассы, смолы и т.д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технический склад ума, желание работать руками, хороший глазомер, пространственное мышление, острое зрение, координация движений.</a:t>
            </a:r>
          </a:p>
          <a:p>
            <a:pPr marL="0" indent="0">
              <a:buNone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читать чертежи и техническое задание, умение обращаться со станком, хорошее знание техники безопасности.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395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Helvetica Neue"/>
              </a:rPr>
              <a:t>Сибирский государственный индустриальный университет (</a:t>
            </a:r>
            <a:r>
              <a:rPr lang="ru-RU" sz="2400" dirty="0" err="1">
                <a:latin typeface="Helvetica Neue"/>
              </a:rPr>
              <a:t>СибГИУ</a:t>
            </a:r>
            <a:r>
              <a:rPr lang="ru-RU" sz="2400" dirty="0">
                <a:latin typeface="Helvetica Neue"/>
              </a:rPr>
              <a:t>)</a:t>
            </a:r>
            <a:br>
              <a:rPr lang="ru-RU" sz="2400" dirty="0">
                <a:latin typeface="Helvetica Neue"/>
              </a:rPr>
            </a:br>
            <a:r>
              <a:rPr lang="ru-RU" sz="2400" dirty="0">
                <a:latin typeface="Helvetica Neue"/>
              </a:rPr>
              <a:t>Институт металлургии и </a:t>
            </a:r>
            <a:r>
              <a:rPr lang="ru-RU" sz="2400" dirty="0" smtClean="0">
                <a:latin typeface="Helvetica Neue"/>
              </a:rPr>
              <a:t>материаловедения</a:t>
            </a:r>
            <a:endParaRPr lang="ru-RU" sz="2400" dirty="0">
              <a:latin typeface="Helvetica Neue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>
                <a:latin typeface="Helvetica Neue"/>
              </a:rPr>
              <a:t>Уральский федеральный университет им. Б.Н Ельцина (</a:t>
            </a:r>
            <a:r>
              <a:rPr lang="ru-RU" sz="2400" dirty="0" err="1">
                <a:latin typeface="Helvetica Neue"/>
              </a:rPr>
              <a:t>УрФУ</a:t>
            </a:r>
            <a:r>
              <a:rPr lang="ru-RU" sz="2400" dirty="0">
                <a:latin typeface="Helvetica Neue"/>
              </a:rPr>
              <a:t> им. Б.Н. Ельцина)</a:t>
            </a:r>
            <a:br>
              <a:rPr lang="ru-RU" sz="2400" dirty="0">
                <a:latin typeface="Helvetica Neue"/>
              </a:rPr>
            </a:br>
            <a:r>
              <a:rPr lang="ru-RU" sz="2400" dirty="0">
                <a:latin typeface="Helvetica Neue"/>
              </a:rPr>
              <a:t>Институт материаловедения и </a:t>
            </a:r>
            <a:r>
              <a:rPr lang="ru-RU" sz="2400" dirty="0" smtClean="0">
                <a:latin typeface="Helvetica Neue"/>
              </a:rPr>
              <a:t>металлургии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Helvetica Neue"/>
              </a:rPr>
              <a:t>Колледжи </a:t>
            </a:r>
            <a:endParaRPr lang="ru-RU" sz="2400" dirty="0">
              <a:latin typeface="Helvetica Neu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48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мпания &quot;БАЛТМЕТАЛЛ&quot; провела семинар &quot;Методики продаж черного и нержавеющего металлопроката&quot;. труба нержавеющая. Промышленност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94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Металлургия-это…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область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науки и техники, охватывающая процессы получения металлов из руд или других материалов, а также процессы, связанные с изменением химического состава, структуры и свойств металлических сплавов. В первоначальном, узком значении — 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извлечения металлов из руд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металлургия является также отраслью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2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quot;История становления металлургического комплекса Росс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7"/>
            <a:ext cx="3760093" cy="445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6630"/>
            <a:ext cx="7924800" cy="7969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металлургии относятся: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65998"/>
            <a:ext cx="5328592" cy="41148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 металлов из природного сырья и других металлосодержащих продуктов;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 сплавов;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металлов в горячем и холодном состоянии;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сварка;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покрытий из металлов;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 материаловедения, изучающая физическое и химическое поведение металлов,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интерметаллидов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сплавов.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358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С Днем металлурга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3458344" cy="355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Чёрная металлургия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добычу и обогащение руд чёрных металлов, производство чугуна, стали и ферросплавов. К чёрной металлургии относят также производство проката чёрных металлов, стальных, чугунных и других изделий из чёрных металлов.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76056" y="1830827"/>
            <a:ext cx="3816424" cy="35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цветной металлургии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относят добычу, обогащение руд цветных металлов, производство цветных металлов и их сплавов. По 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свойствам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назначению цветные металлы условно делят на </a:t>
            </a:r>
            <a:r>
              <a:rPr 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тяжёлые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(медь, свинец, цинк, олово, никель) и </a:t>
            </a:r>
            <a:r>
              <a:rPr lang="ru-RU" b="1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лёгкие</a:t>
            </a:r>
            <a:r>
              <a:rPr lang="ru-RU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(алюминий, </a:t>
            </a:r>
            <a:r>
              <a:rPr lang="ru-RU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титан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)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2" idx="2"/>
            <a:endCxn id="3" idx="0"/>
          </p:cNvCxnSpPr>
          <p:nvPr/>
        </p:nvCxnSpPr>
        <p:spPr>
          <a:xfrm flipH="1">
            <a:off x="2340732" y="1417638"/>
            <a:ext cx="2231268" cy="42718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5" idx="0"/>
          </p:cNvCxnSpPr>
          <p:nvPr/>
        </p:nvCxnSpPr>
        <p:spPr>
          <a:xfrm>
            <a:off x="4572000" y="1417638"/>
            <a:ext cx="2412268" cy="4131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883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Профессии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75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loginof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2" y="0"/>
            <a:ext cx="9116888" cy="68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1070992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Инженер-металлург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777686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Инженер-металлург – специалист, владеющий технологией изготовления металлов. Он может работать как на производстве, так и в проектном отделе.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инженер-металлург предполагает интерес к технике, хороший интеллект, хорошую память, внимательность, физическую выносливость, ответственность, организаторские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способности.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Медицинскими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противопоказаниями являются 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болезни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дыхания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сердечнососудистой системы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системы, связанные с головокружениями или риском потери сознания.</a:t>
            </a:r>
          </a:p>
          <a:p>
            <a:pPr marL="400050" lvl="1" indent="0">
              <a:buNone/>
            </a:pP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Инженер-металлург должен знать технологию получения и обработки черных или цветных металлов – в зависимости от специализации.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познания в области физики, химии, материаловедения, защиты окружающей среды.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67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uff's Green Turd - Page 11 - Pirate4x4.Com : 4x4 and Off-Road For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383" cy="68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 – специалист по металлу, который соединяет металлические детали в сложные конструкции при помощи электрической сварки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сварщиков: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сварщики на машинах прессовой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сварки; сварщики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диффузно-сварочных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установках; сварщики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термитной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варки; газосварщики; сварщики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электронно-лучевых сварочных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установках;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электрогазосварщики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профессиональные навыки и знания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электротехники, технологии плавления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металлов; знание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газов, применяемых для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антиокисления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знание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принципов действия используемых агрегатов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 знание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инструкций по охране труда и технике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безопасности; знания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физики, химии.</a:t>
            </a:r>
          </a:p>
          <a:p>
            <a:pPr marL="0" indent="0">
              <a:buNone/>
            </a:pP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качества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выносливость, хорошее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зрение; ловкость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гибкость движений ног, рук, всего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тела; терпеливость; трудолюбие; упорность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latin typeface="Helvetica Neue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647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нец 2012 доказал правильность валютной политики НБУ - советник Новости экономики и финансов на Обозревател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Доменщик (Горновой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Доменщик – рабочий-металлург, специалист по выплавке чугуна. Именно с доменной плавки начинается технологический цикл в чёрной металлургии.</a:t>
            </a:r>
            <a:endParaRPr lang="ru-RU" sz="19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</a:t>
            </a:r>
            <a:r>
              <a:rPr lang="ru-RU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доменщик (горновой) предполагает физическую выносливость, ответственность, ловкость, внимательность.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опорно-двигательного аппарата, сердечнососудистой системы, центральной нервной системы, склонность к головокружениям и потере сознания, слабое зрение – всё это несовместимо с работой в доменном цеху.</a:t>
            </a:r>
          </a:p>
          <a:p>
            <a:pPr marL="0" indent="0">
              <a:buNone/>
            </a:pPr>
            <a:r>
              <a:rPr lang="ru-RU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Доменщик должен знать основы доменного процесса, устройство доменной печи, свойства чугуна и шлака, уметь пользоваться оборудованием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48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фессия фрезеровщик. Плюсы и минусы Что важнее - Работа или Жизнь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4" y="0"/>
            <a:ext cx="913116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Фрезеровщик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138864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Фрезеровщик - специалист по обработке промышленных изделий на фрезерном станке.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качества</a:t>
            </a:r>
            <a:endParaRPr lang="ru-RU" sz="1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Фрезеровщику необходима хорошая координация движений рук, нормальное зрение, развитый глазомер, хорошая зрительная память, развитое наглядно-образное мышление, пространственное воображение.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органов дыхания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нервной системы, опорно-двигательного аппарата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зрения, слуха, заболевания кожи на кистях рук считаются противопоказаниями.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навыки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Фрезеровщик должен уметь читать чертежи, знать основы геометрии, черчения, теорию обработки материалов, с которыми работает. Понимать устройство станка и уметь его настроить. Владеть приёмами работы на станке и пользования измерительными инструментами.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089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</TotalTime>
  <Words>395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Металлургия </vt:lpstr>
      <vt:lpstr>Металлургия-это…</vt:lpstr>
      <vt:lpstr>К металлургии относятся:</vt:lpstr>
      <vt:lpstr>Разновидности металлургии</vt:lpstr>
      <vt:lpstr>Профессии </vt:lpstr>
      <vt:lpstr>Инженер-металлург</vt:lpstr>
      <vt:lpstr>Сварщик</vt:lpstr>
      <vt:lpstr>Доменщик (Горновой)</vt:lpstr>
      <vt:lpstr>Фрезеровщик</vt:lpstr>
      <vt:lpstr>Токарь</vt:lpstr>
      <vt:lpstr>обучение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Металлургия </dc:title>
  <dc:creator>катя</dc:creator>
  <cp:lastModifiedBy>9</cp:lastModifiedBy>
  <cp:revision>11</cp:revision>
  <dcterms:created xsi:type="dcterms:W3CDTF">2014-11-16T16:15:05Z</dcterms:created>
  <dcterms:modified xsi:type="dcterms:W3CDTF">2015-02-06T05:57:45Z</dcterms:modified>
</cp:coreProperties>
</file>