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93307" y="-1192698"/>
            <a:ext cx="6957392" cy="914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47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2999" y="-1143001"/>
            <a:ext cx="6858001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48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50172" y="-1213576"/>
            <a:ext cx="6858000" cy="928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52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4816" y="-1144816"/>
            <a:ext cx="6858000" cy="914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43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52523" y="-1133480"/>
            <a:ext cx="6857999" cy="912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08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06486" y="-1179516"/>
            <a:ext cx="6858002" cy="921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96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0" y="-1143002"/>
            <a:ext cx="6858001" cy="914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10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0" y="-1143004"/>
            <a:ext cx="6858001" cy="9144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13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2" y="-1143002"/>
            <a:ext cx="6858000" cy="914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30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0" y="-1143000"/>
            <a:ext cx="6858000" cy="914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91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</dc:creator>
  <cp:lastModifiedBy>комп</cp:lastModifiedBy>
  <cp:revision>4</cp:revision>
  <dcterms:created xsi:type="dcterms:W3CDTF">2024-12-04T11:04:23Z</dcterms:created>
  <dcterms:modified xsi:type="dcterms:W3CDTF">2024-12-04T11:41:44Z</dcterms:modified>
</cp:coreProperties>
</file>