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Кем быть?</a:t>
            </a:r>
            <a:br>
              <a:rPr lang="ru-RU" dirty="0" smtClean="0"/>
            </a:br>
            <a:r>
              <a:rPr lang="ru-RU" dirty="0" smtClean="0"/>
              <a:t>Профессии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Профориентация </a:t>
            </a:r>
            <a:r>
              <a:rPr lang="ru-RU" dirty="0" smtClean="0"/>
              <a:t>младших </a:t>
            </a:r>
            <a:r>
              <a:rPr lang="ru-RU" dirty="0" smtClean="0"/>
              <a:t>школьников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Профессии, которые важны сейчас  </a:t>
            </a:r>
            <a:r>
              <a:rPr lang="ru-RU" dirty="0" smtClean="0"/>
              <a:t>и будут востребованы </a:t>
            </a:r>
            <a:r>
              <a:rPr lang="ru-RU" dirty="0" smtClean="0"/>
              <a:t>в будущем.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124943"/>
          </a:xfrm>
        </p:spPr>
        <p:txBody>
          <a:bodyPr>
            <a:normAutofit fontScale="85000" lnSpcReduction="10000"/>
          </a:bodyPr>
          <a:lstStyle/>
          <a:p>
            <a:pPr indent="342900">
              <a:buNone/>
            </a:pPr>
            <a:r>
              <a:rPr lang="ru-RU" b="1" dirty="0" smtClean="0"/>
              <a:t>Медики.</a:t>
            </a:r>
            <a:r>
              <a:rPr lang="ru-RU" dirty="0" smtClean="0"/>
              <a:t> Специалисты, работающие в медицинской отрасли, независимо от того дипломированный это врач, работник среднего или младшего медицинского персонала (медсестра, медбрат, лаборант, санитарка и т.д.). Другими словами, будут востребованы работники всех профессий, так или иначе имеющего отношение к медицине.</a:t>
            </a:r>
            <a:endParaRPr lang="ru-RU" dirty="0"/>
          </a:p>
        </p:txBody>
      </p:sp>
      <p:pic>
        <p:nvPicPr>
          <p:cNvPr id="5" name="Рисунок 4" descr="меди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93096"/>
            <a:ext cx="3635896" cy="242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b="1" dirty="0" smtClean="0"/>
              <a:t>Инженер</a:t>
            </a:r>
            <a:r>
              <a:rPr lang="ru-RU" dirty="0" smtClean="0"/>
              <a:t> – это специалист-изобретатель, который создает или совершенствует технические механизмы. Специалисты инженерных профессий работают в машиностроении, добыче нефти и газа, строительстве, на всех типах производства. Они задействованы на каждом этапе создания продукта. Поэтому есть специалисты, которые проектируют, те, что налаживают производство деталей. Есть инженеры, которые следят за безопасностью, и те, кто обслуживает созданную технику.</a:t>
            </a:r>
            <a:endParaRPr lang="ru-RU" dirty="0"/>
          </a:p>
        </p:txBody>
      </p:sp>
      <p:pic>
        <p:nvPicPr>
          <p:cNvPr id="6" name="Рисунок 5" descr="ин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941168"/>
            <a:ext cx="2780413" cy="1452766"/>
          </a:xfrm>
          <a:prstGeom prst="rect">
            <a:avLst/>
          </a:prstGeom>
        </p:spPr>
      </p:pic>
      <p:pic>
        <p:nvPicPr>
          <p:cNvPr id="7" name="Рисунок 6" descr="инж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2779801" cy="1563638"/>
          </a:xfrm>
          <a:prstGeom prst="rect">
            <a:avLst/>
          </a:prstGeom>
        </p:spPr>
      </p:pic>
      <p:pic>
        <p:nvPicPr>
          <p:cNvPr id="8" name="Рисунок 7" descr="инж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97152"/>
            <a:ext cx="2483768" cy="166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4104456"/>
          </a:xfrm>
        </p:spPr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ru-RU" b="1" dirty="0" smtClean="0"/>
              <a:t>Программист</a:t>
            </a:r>
            <a:r>
              <a:rPr lang="ru-RU" dirty="0" smtClean="0"/>
              <a:t> – это специалист, создающий исходный код для программы. Такой программой может быть операционная система компьютера, видеоигра, </a:t>
            </a:r>
            <a:r>
              <a:rPr lang="ru-RU" dirty="0" err="1" smtClean="0"/>
              <a:t>web</a:t>
            </a:r>
            <a:r>
              <a:rPr lang="ru-RU" dirty="0" smtClean="0"/>
              <a:t> или мобильное приложение и даже алгоритм работы </a:t>
            </a:r>
            <a:r>
              <a:rPr lang="ru-RU" dirty="0" err="1" smtClean="0"/>
              <a:t>микроволновки</a:t>
            </a:r>
            <a:r>
              <a:rPr lang="ru-RU" dirty="0" smtClean="0"/>
              <a:t>. По специализации программисты делятся на системных, прикладных и </a:t>
            </a:r>
            <a:r>
              <a:rPr lang="ru-RU" dirty="0" err="1" smtClean="0"/>
              <a:t>веб-программистов</a:t>
            </a:r>
            <a:r>
              <a:rPr lang="ru-RU" dirty="0" smtClean="0"/>
              <a:t>. Прикладные программисты занимаются написанием различных программ и приложений. Системные программисты занимаются созданием операционных систем (например, </a:t>
            </a:r>
            <a:r>
              <a:rPr lang="ru-RU" dirty="0" err="1" smtClean="0"/>
              <a:t>Android</a:t>
            </a:r>
            <a:r>
              <a:rPr lang="ru-RU" dirty="0" smtClean="0"/>
              <a:t> или </a:t>
            </a:r>
            <a:r>
              <a:rPr lang="ru-RU" dirty="0" err="1" smtClean="0"/>
              <a:t>iOS</a:t>
            </a:r>
            <a:r>
              <a:rPr lang="ru-RU" dirty="0" smtClean="0"/>
              <a:t>). </a:t>
            </a:r>
            <a:r>
              <a:rPr lang="ru-RU" dirty="0" err="1" smtClean="0"/>
              <a:t>Веб-программисты</a:t>
            </a:r>
            <a:r>
              <a:rPr lang="ru-RU" dirty="0" smtClean="0"/>
              <a:t> разрабатывают интернет-сайты и программы, которые поддерживают работу этих сайтов.</a:t>
            </a:r>
            <a:endParaRPr lang="ru-RU" dirty="0"/>
          </a:p>
        </p:txBody>
      </p:sp>
      <p:pic>
        <p:nvPicPr>
          <p:cNvPr id="5" name="Рисунок 4" descr="программист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77072"/>
            <a:ext cx="3744416" cy="2523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indent="342900">
              <a:buNone/>
            </a:pPr>
            <a:r>
              <a:rPr lang="ru-RU" b="1" dirty="0" err="1" smtClean="0"/>
              <a:t>Биоинженер</a:t>
            </a:r>
            <a:r>
              <a:rPr lang="ru-RU" dirty="0" smtClean="0"/>
              <a:t> – специалист, который целенаправленно занимается изменением свойств живого организма. </a:t>
            </a:r>
            <a:r>
              <a:rPr lang="ru-RU" dirty="0" err="1" smtClean="0"/>
              <a:t>Биоинженеры</a:t>
            </a:r>
            <a:r>
              <a:rPr lang="ru-RU" dirty="0" smtClean="0"/>
              <a:t> работают с живыми организмами и системами, применяют в своей работе передовые технологии и достижения науки для решения медицинских проблем. Специалисты участвуют в разработке и создании новых приборов и оборудования. Также они участвуют в разработке новых процедур, опираясь на междисциплинарные знания. Таким образом появляются новые технологии, способны облегчить жизнь людей.</a:t>
            </a:r>
            <a:endParaRPr lang="ru-RU" dirty="0"/>
          </a:p>
        </p:txBody>
      </p:sp>
      <p:pic>
        <p:nvPicPr>
          <p:cNvPr id="4" name="Рисунок 3" descr="биоинжене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77072"/>
            <a:ext cx="3672408" cy="243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b="1" dirty="0" smtClean="0"/>
              <a:t>Биохимик</a:t>
            </a:r>
            <a:r>
              <a:rPr lang="ru-RU" dirty="0" smtClean="0"/>
              <a:t> – специалист, занимающийся изучением химического состава живых организмов и клеток, а также химических процессов, являющихся основой их жизнедеятельности. Открытия, сделанные биохимиками, позволяют определить механизм развития многих заболеваний, создавать лекарственные препараты с минимальным количеством побочных эффектов, повысить урожайность или вывести новые сорта культурных растений. </a:t>
            </a:r>
            <a:endParaRPr lang="ru-RU" dirty="0"/>
          </a:p>
        </p:txBody>
      </p:sp>
      <p:pic>
        <p:nvPicPr>
          <p:cNvPr id="4" name="Рисунок 3" descr="биохими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544170"/>
            <a:ext cx="3456806" cy="231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b="1" dirty="0" smtClean="0"/>
              <a:t>Геолог</a:t>
            </a:r>
            <a:r>
              <a:rPr lang="ru-RU" dirty="0" smtClean="0"/>
              <a:t> </a:t>
            </a:r>
            <a:r>
              <a:rPr lang="ru-RU" dirty="0" smtClean="0"/>
              <a:t>— специалист по изучению состава и строения горных пород с целью поисков и разведки месторождений полезных ископаемых. Социально-экономическое значение труда геологов невероятно велико. Их героический и самоотверженный труд обеспечивает развитие экономики страны. Россия — богатейшая страна в мире, на территории которой в огромном количестве расположены месторождения самых разных полезных ископаемых.</a:t>
            </a:r>
            <a:endParaRPr lang="ru-RU" dirty="0"/>
          </a:p>
        </p:txBody>
      </p:sp>
      <p:pic>
        <p:nvPicPr>
          <p:cNvPr id="4" name="Рисунок 3" descr="геол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77072"/>
            <a:ext cx="378159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b="1" dirty="0" smtClean="0"/>
              <a:t>Инженеры по возобновляемой энергии </a:t>
            </a:r>
            <a:r>
              <a:rPr lang="ru-RU" dirty="0" smtClean="0"/>
              <a:t>разрабатывают, планируют, эксплуатируют и контролируют системы для использования возобновляемых источников энергии, например, ветряные электростанции, фотоэлектрические системы, солнечные тепловые и геотермальные системы или системы, которые генерируют тепло или полезный газ из биомассы.</a:t>
            </a:r>
            <a:endParaRPr lang="ru-RU" dirty="0"/>
          </a:p>
        </p:txBody>
      </p:sp>
      <p:pic>
        <p:nvPicPr>
          <p:cNvPr id="4" name="Рисунок 3" descr="воз э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725144"/>
            <a:ext cx="2731194" cy="1816244"/>
          </a:xfrm>
          <a:prstGeom prst="rect">
            <a:avLst/>
          </a:prstGeom>
        </p:spPr>
      </p:pic>
      <p:pic>
        <p:nvPicPr>
          <p:cNvPr id="5" name="Рисунок 4" descr="ветрянки-инженеров-здания-1105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97152"/>
            <a:ext cx="2438400" cy="1828800"/>
          </a:xfrm>
          <a:prstGeom prst="rect">
            <a:avLst/>
          </a:prstGeom>
        </p:spPr>
      </p:pic>
      <p:pic>
        <p:nvPicPr>
          <p:cNvPr id="6" name="Рисунок 5" descr="возэнерг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97152"/>
            <a:ext cx="2395758" cy="1347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b="1" dirty="0" smtClean="0"/>
              <a:t>Физики-ядерщики</a:t>
            </a:r>
            <a:r>
              <a:rPr lang="ru-RU" dirty="0" smtClean="0"/>
              <a:t> работают </a:t>
            </a:r>
            <a:r>
              <a:rPr lang="ru-RU" dirty="0" smtClean="0"/>
              <a:t>на атомных электростанциях и следят за тем, как протекает работа энергоустановок. Сегодня атомная энергетика – это основа экономики многих стран, а ядерная физика стала самой настоящей прикладной дисциплиной. Физик-ядерщик смотрит за тем, чтобы ядерный реактор работал нормально: он следит за его состоянием, снимает показатели с приборов и делает выводы на основе полученных цифр, перезагружает и запускает новые реакторы.</a:t>
            </a:r>
            <a:endParaRPr lang="ru-RU" dirty="0"/>
          </a:p>
        </p:txBody>
      </p:sp>
      <p:pic>
        <p:nvPicPr>
          <p:cNvPr id="4" name="Рисунок 3" descr="ядерщ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365104"/>
            <a:ext cx="3563888" cy="231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b="1" dirty="0" err="1" smtClean="0"/>
              <a:t>Нанотехнолог</a:t>
            </a:r>
            <a:r>
              <a:rPr lang="ru-RU" dirty="0" smtClean="0"/>
              <a:t> </a:t>
            </a:r>
            <a:r>
              <a:rPr lang="ru-RU" dirty="0" smtClean="0"/>
              <a:t>—учёный</a:t>
            </a:r>
            <a:r>
              <a:rPr lang="ru-RU" dirty="0" smtClean="0"/>
              <a:t>, который исследует материалы на молекулярном и атомарном уровне. </a:t>
            </a:r>
            <a:r>
              <a:rPr lang="ru-RU" dirty="0" err="1" smtClean="0"/>
              <a:t>Нанотехнологи</a:t>
            </a:r>
            <a:r>
              <a:rPr lang="ru-RU" dirty="0" smtClean="0"/>
              <a:t> создают новые материалы с чётко заданной атомарной структурой. К </a:t>
            </a:r>
            <a:r>
              <a:rPr lang="ru-RU" dirty="0" err="1" smtClean="0"/>
              <a:t>нанотехнологиям</a:t>
            </a:r>
            <a:r>
              <a:rPr lang="ru-RU" dirty="0" smtClean="0"/>
              <a:t> относят также разработку и создание электронных схем, основанных на элементах  размером с молекулу или атом. Разработку роботов (</a:t>
            </a:r>
            <a:r>
              <a:rPr lang="ru-RU" dirty="0" err="1" smtClean="0"/>
              <a:t>наномашин</a:t>
            </a:r>
            <a:r>
              <a:rPr lang="ru-RU" dirty="0" smtClean="0"/>
              <a:t>, </a:t>
            </a:r>
            <a:r>
              <a:rPr lang="ru-RU" dirty="0" err="1" smtClean="0"/>
              <a:t>нанороботов</a:t>
            </a:r>
            <a:r>
              <a:rPr lang="ru-RU" dirty="0" smtClean="0"/>
              <a:t>) размером с молекулу. А также методы исследования таких объектов.</a:t>
            </a:r>
            <a:endParaRPr lang="ru-RU" dirty="0"/>
          </a:p>
        </p:txBody>
      </p:sp>
      <p:pic>
        <p:nvPicPr>
          <p:cNvPr id="4" name="Рисунок 3" descr="наноте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77072"/>
            <a:ext cx="46055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dirty="0" smtClean="0"/>
              <a:t>На данный момент профессия </a:t>
            </a:r>
            <a:r>
              <a:rPr lang="ru-RU" b="1" dirty="0" smtClean="0"/>
              <a:t>педагога</a:t>
            </a:r>
            <a:r>
              <a:rPr lang="ru-RU" dirty="0" smtClean="0"/>
              <a:t> является одной из востребованных профессий на всей планете. Ее можно разделить на несколько специальностей: воспитатель, учитель, вожатый, преподаватель, психолог. Все они так или иначе занимаются педагогикой и взаимодействуют с детьми. </a:t>
            </a:r>
            <a:endParaRPr lang="ru-RU" dirty="0" smtClean="0"/>
          </a:p>
          <a:p>
            <a:pPr indent="342900">
              <a:buNone/>
            </a:pPr>
            <a:r>
              <a:rPr lang="ru-RU" i="1" dirty="0" smtClean="0"/>
              <a:t>Учитель работает над самой ответственной задачей — он формирует человека. Педагог — это инженер человеческих душ.</a:t>
            </a:r>
          </a:p>
        </p:txBody>
      </p:sp>
      <p:pic>
        <p:nvPicPr>
          <p:cNvPr id="4" name="Рисунок 3" descr="педаго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581128"/>
            <a:ext cx="3131840" cy="2087893"/>
          </a:xfrm>
          <a:prstGeom prst="rect">
            <a:avLst/>
          </a:prstGeom>
        </p:spPr>
      </p:pic>
      <p:pic>
        <p:nvPicPr>
          <p:cNvPr id="5" name="Рисунок 4" descr="педаго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25144"/>
            <a:ext cx="2843808" cy="1895872"/>
          </a:xfrm>
          <a:prstGeom prst="rect">
            <a:avLst/>
          </a:prstGeom>
        </p:spPr>
      </p:pic>
      <p:pic>
        <p:nvPicPr>
          <p:cNvPr id="6" name="Рисунок 5" descr="педагог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77072"/>
            <a:ext cx="2137420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842992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 меня растут года,</a:t>
            </a:r>
            <a:br>
              <a:rPr lang="ru-RU" dirty="0" smtClean="0"/>
            </a:br>
            <a:r>
              <a:rPr lang="ru-RU" dirty="0" smtClean="0"/>
              <a:t>будет и семнадцать.</a:t>
            </a:r>
            <a:br>
              <a:rPr lang="ru-RU" dirty="0" smtClean="0"/>
            </a:br>
            <a:r>
              <a:rPr lang="ru-RU" dirty="0" smtClean="0"/>
              <a:t>Где работать мне тогда,</a:t>
            </a:r>
            <a:br>
              <a:rPr lang="ru-RU" dirty="0" smtClean="0"/>
            </a:br>
            <a:r>
              <a:rPr lang="ru-RU" dirty="0" smtClean="0"/>
              <a:t>чем заниматься?</a:t>
            </a:r>
            <a:endParaRPr lang="ru-RU" dirty="0"/>
          </a:p>
        </p:txBody>
      </p:sp>
      <p:pic>
        <p:nvPicPr>
          <p:cNvPr id="4" name="Содержимое 3" descr="depositphotos_67087985-stock-illustration-cartoon-kids-thinking-with-whit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996952"/>
            <a:ext cx="6094490" cy="3201988"/>
          </a:xfrm>
          <a:noFill/>
        </p:spPr>
      </p:pic>
      <p:sp>
        <p:nvSpPr>
          <p:cNvPr id="5" name="Овал 4"/>
          <p:cNvSpPr/>
          <p:nvPr/>
        </p:nvSpPr>
        <p:spPr>
          <a:xfrm>
            <a:off x="827584" y="188640"/>
            <a:ext cx="7920880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223224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Выбирай интересное для тебя дело! Становись мастером этого дела! И твоя работа всегда будет приносить радость!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92500"/>
          </a:bodyPr>
          <a:lstStyle/>
          <a:p>
            <a:pPr indent="342900">
              <a:buNone/>
            </a:pPr>
            <a:r>
              <a:rPr lang="ru-RU" i="1" dirty="0" smtClean="0"/>
              <a:t>Наслаждайтесь </a:t>
            </a:r>
            <a:r>
              <a:rPr lang="ru-RU" i="1" dirty="0" smtClean="0"/>
              <a:t>тем, что вы делаете и вы никогда в своей жизни не будете работать</a:t>
            </a:r>
            <a:r>
              <a:rPr lang="ru-RU" i="1" dirty="0" smtClean="0"/>
              <a:t>. Билл Гейтс</a:t>
            </a:r>
          </a:p>
          <a:p>
            <a:pPr indent="342900">
              <a:buNone/>
            </a:pPr>
            <a:r>
              <a:rPr lang="ru-RU" i="1" dirty="0" smtClean="0"/>
              <a:t>Счастье </a:t>
            </a:r>
            <a:r>
              <a:rPr lang="ru-RU" i="1" dirty="0" smtClean="0"/>
              <a:t>не в том, чтобы делать всегда, что хочешь, а в том, чтобы всегда хотеть того, что делаешь</a:t>
            </a:r>
            <a:r>
              <a:rPr lang="ru-RU" i="1" dirty="0" smtClean="0"/>
              <a:t>. Лев Николаевич Толстой</a:t>
            </a:r>
          </a:p>
          <a:p>
            <a:pPr indent="342900">
              <a:buNone/>
            </a:pPr>
            <a:r>
              <a:rPr lang="ru-RU" i="1" dirty="0" smtClean="0"/>
              <a:t>Решающую роль в работе играет не всегда материал, но всегда мастер</a:t>
            </a:r>
            <a:r>
              <a:rPr lang="ru-RU" i="1" dirty="0" smtClean="0"/>
              <a:t>. Максим Горький</a:t>
            </a:r>
          </a:p>
          <a:p>
            <a:pPr indent="342900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род занятий, трудовой деятельности человека; ремесло, специальность.</a:t>
            </a:r>
          </a:p>
          <a:p>
            <a:r>
              <a:rPr lang="ru-RU" dirty="0" smtClean="0"/>
              <a:t>Род трудовой деятельности, занятий, требующих специальной подготовки.</a:t>
            </a:r>
          </a:p>
          <a:p>
            <a:r>
              <a:rPr lang="ru-RU" dirty="0" smtClean="0"/>
              <a:t>Занятие, деятельность, род занятий, специальность.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профессий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556992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b="1" dirty="0" smtClean="0"/>
              <a:t>«Человек – природа» – </a:t>
            </a:r>
            <a:r>
              <a:rPr lang="ru-RU" dirty="0" smtClean="0"/>
              <a:t> работники имеют дело с растительными и животными организмами, микроорганизмами и условиями их существования. Например, </a:t>
            </a:r>
            <a:r>
              <a:rPr lang="ru-RU" dirty="0" err="1" smtClean="0"/>
              <a:t>мастер-плодоовощевод</a:t>
            </a:r>
            <a:r>
              <a:rPr lang="ru-RU" dirty="0" smtClean="0"/>
              <a:t>, агроном, зоотехник, ветеринар, микробиолог. </a:t>
            </a:r>
          </a:p>
          <a:p>
            <a:endParaRPr lang="ru-RU" dirty="0"/>
          </a:p>
        </p:txBody>
      </p:sp>
      <p:pic>
        <p:nvPicPr>
          <p:cNvPr id="4" name="Рисунок 3" descr="ветеринар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915544"/>
            <a:ext cx="2942456" cy="294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124944"/>
          </a:xfrm>
        </p:spPr>
        <p:txBody>
          <a:bodyPr/>
          <a:lstStyle/>
          <a:p>
            <a:pPr indent="342900">
              <a:buNone/>
            </a:pPr>
            <a:r>
              <a:rPr lang="ru-RU" b="1" dirty="0" smtClean="0"/>
              <a:t>«Человек – техника» –</a:t>
            </a:r>
            <a:r>
              <a:rPr lang="ru-RU" dirty="0" smtClean="0"/>
              <a:t> работники имеют дело с неживыми, техническими объектами труда. Например, слесарь-сборщик, техник-механик, инженер-механик, техник-технолог общественного питания, инженер-электрик. </a:t>
            </a:r>
          </a:p>
          <a:p>
            <a:endParaRPr lang="ru-RU" dirty="0"/>
          </a:p>
        </p:txBody>
      </p:sp>
      <p:pic>
        <p:nvPicPr>
          <p:cNvPr id="6" name="Рисунок 5" descr="технолог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501008"/>
            <a:ext cx="5148064" cy="2934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773016"/>
          </a:xfrm>
        </p:spPr>
        <p:txBody>
          <a:bodyPr/>
          <a:lstStyle/>
          <a:p>
            <a:pPr indent="342900">
              <a:buNone/>
            </a:pPr>
            <a:r>
              <a:rPr lang="ru-RU" b="1" dirty="0" smtClean="0"/>
              <a:t>«Человек – </a:t>
            </a:r>
            <a:r>
              <a:rPr lang="ru-RU" b="1" dirty="0" err="1" smtClean="0"/>
              <a:t>человек</a:t>
            </a:r>
            <a:r>
              <a:rPr lang="ru-RU" b="1" dirty="0" smtClean="0"/>
              <a:t>» –</a:t>
            </a:r>
            <a:r>
              <a:rPr lang="ru-RU" dirty="0" smtClean="0"/>
              <a:t> предметом интереса, распознания, обслуживания, преобразования здесь являются социальные системы, сообщества, группы населения, люди разного возраста. Например, продавец, парикмахер, врач, учитель и т.д. </a:t>
            </a:r>
          </a:p>
          <a:p>
            <a:endParaRPr lang="ru-RU" dirty="0"/>
          </a:p>
        </p:txBody>
      </p:sp>
      <p:pic>
        <p:nvPicPr>
          <p:cNvPr id="4" name="Рисунок 3" descr="учи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789040"/>
            <a:ext cx="358853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340968"/>
          </a:xfrm>
        </p:spPr>
        <p:txBody>
          <a:bodyPr/>
          <a:lstStyle/>
          <a:p>
            <a:pPr indent="342900">
              <a:buNone/>
            </a:pPr>
            <a:r>
              <a:rPr lang="ru-RU" b="1" dirty="0" smtClean="0"/>
              <a:t>«Человек – знаковая система» – </a:t>
            </a:r>
            <a:r>
              <a:rPr lang="ru-RU" dirty="0" smtClean="0"/>
              <a:t>интерес представляют</a:t>
            </a:r>
            <a:r>
              <a:rPr lang="ru-RU" b="1" dirty="0" smtClean="0"/>
              <a:t> </a:t>
            </a:r>
            <a:r>
              <a:rPr lang="ru-RU" dirty="0" smtClean="0"/>
              <a:t>естественные и искусственные языки, условные знаки, символы, цифры, формулы. Например, математик, редактор издательства, программист, языковед и т.д. </a:t>
            </a:r>
          </a:p>
          <a:p>
            <a:endParaRPr lang="ru-RU" dirty="0"/>
          </a:p>
        </p:txBody>
      </p:sp>
      <p:pic>
        <p:nvPicPr>
          <p:cNvPr id="5" name="Рисунок 4" descr="программист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3573016"/>
            <a:ext cx="4139952" cy="289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indent="342900">
              <a:buNone/>
            </a:pPr>
            <a:r>
              <a:rPr lang="ru-RU" b="1" dirty="0" smtClean="0"/>
              <a:t>«Человек – художественный образ» – </a:t>
            </a:r>
            <a:r>
              <a:rPr lang="ru-RU" dirty="0" smtClean="0"/>
              <a:t>в профессиях данного типа мир видится работником, прежде всего, как некая данность, в которой можно найти, выделить красивое, прекрасное. Такого человека мир волнует, как область, которую можно преобразовать и в которую можно привнести красоту, удобство, затрагивающую эмоции форму какого-то содержания. Например, художник-декоратор, художник-реставратор, настройщик музыкальных инструментов, артист балета, актер драматического театра и т.д.</a:t>
            </a:r>
          </a:p>
        </p:txBody>
      </p:sp>
      <p:pic>
        <p:nvPicPr>
          <p:cNvPr id="4" name="Рисунок 3" descr="художни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22108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dirty="0" smtClean="0"/>
              <a:t>Ваше увлечение может стать профессией. Любое Ваше увлечение может быть ценным с профессиональной точки зрения. И если Вы умеете делать красивые вещи, шить, вкусно готовить, стричь, делать массаж или уколы, выращивать цветы или разводить домашних животных, ремонтировать бытовую технику, писать компьютерные программы, играть в шахматы, то Вы не только имеете возможность полноценно отдыхать, общаться с интересными людьми и быть интересным собеседником. </a:t>
            </a:r>
            <a:endParaRPr lang="ru-RU" dirty="0"/>
          </a:p>
        </p:txBody>
      </p:sp>
      <p:pic>
        <p:nvPicPr>
          <p:cNvPr id="4" name="Рисунок 3" descr="мальчик механи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4437112"/>
            <a:ext cx="2222376" cy="2222376"/>
          </a:xfrm>
          <a:prstGeom prst="rect">
            <a:avLst/>
          </a:prstGeom>
        </p:spPr>
      </p:pic>
      <p:pic>
        <p:nvPicPr>
          <p:cNvPr id="5" name="Рисунок 4" descr="чинит машину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653136"/>
            <a:ext cx="3419872" cy="203411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987824" y="5445224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824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Кем быть? Профессии </vt:lpstr>
      <vt:lpstr>У меня растут года, будет и семнадцать. Где работать мне тогда, чем заниматься?</vt:lpstr>
      <vt:lpstr>Профессия </vt:lpstr>
      <vt:lpstr>Классификация профессий</vt:lpstr>
      <vt:lpstr>Слайд 5</vt:lpstr>
      <vt:lpstr>Слайд 6</vt:lpstr>
      <vt:lpstr>Слайд 7</vt:lpstr>
      <vt:lpstr>Слайд 8</vt:lpstr>
      <vt:lpstr>Слайд 9</vt:lpstr>
      <vt:lpstr>Профессии, которые важны сейчас  и будут востребованы в будущем.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Выбирай интересное для тебя дело! Становись мастером этого дела! И твоя работа всегда будет приносить радость!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 быть? Профессии </dc:title>
  <dc:creator>Анна</dc:creator>
  <cp:lastModifiedBy>Анна</cp:lastModifiedBy>
  <cp:revision>5</cp:revision>
  <dcterms:created xsi:type="dcterms:W3CDTF">2021-05-03T17:45:24Z</dcterms:created>
  <dcterms:modified xsi:type="dcterms:W3CDTF">2021-05-04T03:23:09Z</dcterms:modified>
</cp:coreProperties>
</file>