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4" r:id="rId3"/>
    <p:sldId id="267" r:id="rId4"/>
    <p:sldId id="268" r:id="rId5"/>
    <p:sldId id="269" r:id="rId6"/>
    <p:sldId id="270" r:id="rId7"/>
    <p:sldId id="272" r:id="rId8"/>
    <p:sldId id="274" r:id="rId9"/>
    <p:sldId id="273" r:id="rId10"/>
    <p:sldId id="275" r:id="rId11"/>
    <p:sldId id="283" r:id="rId12"/>
    <p:sldId id="286" r:id="rId13"/>
    <p:sldId id="287" r:id="rId14"/>
    <p:sldId id="28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4B4F"/>
    <a:srgbClr val="FF7C80"/>
    <a:srgbClr val="FFE4D9"/>
    <a:srgbClr val="FFD9D9"/>
    <a:srgbClr val="FF9999"/>
    <a:srgbClr val="FFE1E2"/>
    <a:srgbClr val="FFC5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F474-DB85-43AE-8CF4-379FB05FC5AE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D5EA-124D-4824-8560-F3A42E85C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10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 descr="Torn Notebook P...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flipH="1">
            <a:off x="4357686" y="4402432"/>
            <a:ext cx="3705235" cy="7410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0" descr="Torn Notebook P...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>
            <a:off x="1000100" y="4402432"/>
            <a:ext cx="3705235" cy="7410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welcome-back-to-school-clipart-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935597" y="3786196"/>
            <a:ext cx="7272807" cy="1172375"/>
          </a:xfrm>
          <a:prstGeom prst="rect">
            <a:avLst/>
          </a:prstGeom>
        </p:spPr>
      </p:pic>
      <p:sp>
        <p:nvSpPr>
          <p:cNvPr id="12292" name="AutoShape 4" descr="Pastel Background 115 Go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Pastel Background 115 Go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Torn Notebook P...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rot="16200000">
            <a:off x="6057885" y="2057385"/>
            <a:ext cx="5143501" cy="1028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322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643966" y="71420"/>
            <a:ext cx="428628" cy="463486"/>
          </a:xfrm>
          <a:prstGeom prst="rect">
            <a:avLst/>
          </a:prstGeom>
          <a:noFill/>
        </p:spPr>
      </p:pic>
      <p:pic>
        <p:nvPicPr>
          <p:cNvPr id="12290" name="Picture 2" descr="https://img-fotki.yandex.ru/get/16193/37366204.60a/0_15d2f6_e9de7b12_XL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 l="83973" t="-1613"/>
          <a:stretch>
            <a:fillRect/>
          </a:stretch>
        </p:blipFill>
        <p:spPr bwMode="auto">
          <a:xfrm flipH="1">
            <a:off x="8358214" y="357173"/>
            <a:ext cx="785786" cy="4643472"/>
          </a:xfrm>
          <a:prstGeom prst="rect">
            <a:avLst/>
          </a:prstGeom>
          <a:noFill/>
        </p:spPr>
      </p:pic>
      <p:pic>
        <p:nvPicPr>
          <p:cNvPr id="12316" name="Picture 28" descr="http://img-fotki.yandex.ru/get/6822/16969765.23d/0_91210_e76c91b8_ori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4357700"/>
            <a:ext cx="714380" cy="657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0" descr="Torn Notebook P...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rot="5400000">
            <a:off x="-2057385" y="2057386"/>
            <a:ext cx="5143501" cy="1028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 descr="0_15d2f6_e9de7b12_XL.png"/>
          <p:cNvPicPr>
            <a:picLocks noChangeAspect="1"/>
          </p:cNvPicPr>
          <p:nvPr userDrawn="1"/>
        </p:nvPicPr>
        <p:blipFill>
          <a:blip r:embed="rId6" cstate="print"/>
          <a:srcRect r="84286"/>
          <a:stretch>
            <a:fillRect/>
          </a:stretch>
        </p:blipFill>
        <p:spPr>
          <a:xfrm flipH="1">
            <a:off x="0" y="285734"/>
            <a:ext cx="749245" cy="4738280"/>
          </a:xfrm>
          <a:prstGeom prst="rect">
            <a:avLst/>
          </a:prstGeom>
        </p:spPr>
      </p:pic>
      <p:pic>
        <p:nvPicPr>
          <p:cNvPr id="31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flipH="1">
            <a:off x="71406" y="71420"/>
            <a:ext cx="428628" cy="463486"/>
          </a:xfrm>
          <a:prstGeom prst="rect">
            <a:avLst/>
          </a:prstGeom>
          <a:noFill/>
        </p:spPr>
      </p:pic>
      <p:pic>
        <p:nvPicPr>
          <p:cNvPr id="34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8" cstate="print">
            <a:lum bright="10000"/>
          </a:blip>
          <a:srcRect r="-20000" b="26021"/>
          <a:stretch>
            <a:fillRect/>
          </a:stretch>
        </p:blipFill>
        <p:spPr bwMode="auto">
          <a:xfrm>
            <a:off x="4500562" y="4905388"/>
            <a:ext cx="357190" cy="238112"/>
          </a:xfrm>
          <a:prstGeom prst="rect">
            <a:avLst/>
          </a:prstGeom>
          <a:noFill/>
        </p:spPr>
      </p:pic>
      <p:pic>
        <p:nvPicPr>
          <p:cNvPr id="35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8" cstate="print">
            <a:lum bright="10000"/>
          </a:blip>
          <a:srcRect r="-20000" b="26021"/>
          <a:stretch>
            <a:fillRect/>
          </a:stretch>
        </p:blipFill>
        <p:spPr bwMode="auto">
          <a:xfrm flipH="1">
            <a:off x="4357686" y="4429138"/>
            <a:ext cx="357190" cy="23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718FCE-28C5-40B4-8475-93B6845A0862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EA66D7C-F2A0-4240-B4B9-878C0F421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718FCE-28C5-40B4-8475-93B6845A0862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EA66D7C-F2A0-4240-B4B9-878C0F421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58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orn Notebook P...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rot="5400000">
            <a:off x="-2057385" y="2057386"/>
            <a:ext cx="5143501" cy="1028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_15d2f6_e9de7b12_XL.png"/>
          <p:cNvPicPr>
            <a:picLocks noChangeAspect="1"/>
          </p:cNvPicPr>
          <p:nvPr userDrawn="1"/>
        </p:nvPicPr>
        <p:blipFill>
          <a:blip r:embed="rId3" cstate="print"/>
          <a:srcRect r="84286"/>
          <a:stretch>
            <a:fillRect/>
          </a:stretch>
        </p:blipFill>
        <p:spPr>
          <a:xfrm flipH="1">
            <a:off x="0" y="285734"/>
            <a:ext cx="749245" cy="4738280"/>
          </a:xfrm>
          <a:prstGeom prst="rect">
            <a:avLst/>
          </a:prstGeom>
        </p:spPr>
      </p:pic>
      <p:pic>
        <p:nvPicPr>
          <p:cNvPr id="9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flipH="1">
            <a:off x="71406" y="71420"/>
            <a:ext cx="428628" cy="463486"/>
          </a:xfrm>
          <a:prstGeom prst="rect">
            <a:avLst/>
          </a:prstGeom>
          <a:noFill/>
        </p:spPr>
      </p:pic>
      <p:pic>
        <p:nvPicPr>
          <p:cNvPr id="10" name="Рисунок 9" descr="Pattern-Wallpaper-55.jp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1071538" y="71420"/>
            <a:ext cx="8001056" cy="5000660"/>
          </a:xfrm>
          <a:prstGeom prst="frame">
            <a:avLst>
              <a:gd name="adj1" fmla="val 37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0_15d2f6_e9de7b12_XL.png"/>
          <p:cNvPicPr>
            <a:picLocks noChangeAspect="1"/>
          </p:cNvPicPr>
          <p:nvPr userDrawn="1"/>
        </p:nvPicPr>
        <p:blipFill>
          <a:blip r:embed="rId3" cstate="print"/>
          <a:srcRect t="32408"/>
          <a:stretch>
            <a:fillRect/>
          </a:stretch>
        </p:blipFill>
        <p:spPr>
          <a:xfrm>
            <a:off x="1071540" y="71420"/>
            <a:ext cx="8001054" cy="5000659"/>
          </a:xfrm>
          <a:prstGeom prst="frame">
            <a:avLst>
              <a:gd name="adj1" fmla="val 3549"/>
            </a:avLst>
          </a:prstGeom>
        </p:spPr>
      </p:pic>
      <p:pic>
        <p:nvPicPr>
          <p:cNvPr id="12" name="Рисунок 11" descr="welcome-back-to-school-clipart-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3621136" y="4071948"/>
            <a:ext cx="5522864" cy="890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orn Notebook P...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rot="16200000">
            <a:off x="6057885" y="2057385"/>
            <a:ext cx="5143501" cy="1028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643966" y="71420"/>
            <a:ext cx="428628" cy="463486"/>
          </a:xfrm>
          <a:prstGeom prst="rect">
            <a:avLst/>
          </a:prstGeom>
          <a:noFill/>
        </p:spPr>
      </p:pic>
      <p:pic>
        <p:nvPicPr>
          <p:cNvPr id="10" name="Picture 2" descr="https://img-fotki.yandex.ru/get/16193/37366204.60a/0_15d2f6_e9de7b12_XL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 l="83973" t="-1613"/>
          <a:stretch>
            <a:fillRect/>
          </a:stretch>
        </p:blipFill>
        <p:spPr bwMode="auto">
          <a:xfrm flipH="1">
            <a:off x="8358214" y="357173"/>
            <a:ext cx="785786" cy="4643472"/>
          </a:xfrm>
          <a:prstGeom prst="rect">
            <a:avLst/>
          </a:prstGeom>
          <a:noFill/>
        </p:spPr>
      </p:pic>
      <p:pic>
        <p:nvPicPr>
          <p:cNvPr id="11" name="Picture 10" descr="Torn Notebook P...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5385" t="8282" r="3052" b="42023"/>
          <a:stretch>
            <a:fillRect/>
          </a:stretch>
        </p:blipFill>
        <p:spPr bwMode="auto">
          <a:xfrm rot="5400000">
            <a:off x="-2057385" y="2057386"/>
            <a:ext cx="5143501" cy="1028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_15d2f6_e9de7b12_XL.png"/>
          <p:cNvPicPr>
            <a:picLocks noChangeAspect="1"/>
          </p:cNvPicPr>
          <p:nvPr userDrawn="1"/>
        </p:nvPicPr>
        <p:blipFill>
          <a:blip r:embed="rId4" cstate="print"/>
          <a:srcRect r="84286"/>
          <a:stretch>
            <a:fillRect/>
          </a:stretch>
        </p:blipFill>
        <p:spPr>
          <a:xfrm flipH="1">
            <a:off x="0" y="285734"/>
            <a:ext cx="749245" cy="4738280"/>
          </a:xfrm>
          <a:prstGeom prst="rect">
            <a:avLst/>
          </a:prstGeom>
        </p:spPr>
      </p:pic>
      <p:pic>
        <p:nvPicPr>
          <p:cNvPr id="13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flipH="1">
            <a:off x="71406" y="71420"/>
            <a:ext cx="428628" cy="4634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5d2f6_e9de7b12_XL.png"/>
          <p:cNvPicPr>
            <a:picLocks noChangeAspect="1"/>
          </p:cNvPicPr>
          <p:nvPr userDrawn="1"/>
        </p:nvPicPr>
        <p:blipFill>
          <a:blip r:embed="rId2" cstate="print"/>
          <a:srcRect t="32408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357158" y="357172"/>
            <a:ext cx="8501122" cy="4429156"/>
          </a:xfrm>
          <a:prstGeom prst="rect">
            <a:avLst/>
          </a:prstGeom>
          <a:solidFill>
            <a:srgbClr val="FFE4D9">
              <a:alpha val="9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attern-Wallpaper-55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214282" y="214296"/>
            <a:ext cx="8715436" cy="4714908"/>
          </a:xfrm>
          <a:prstGeom prst="frame">
            <a:avLst>
              <a:gd name="adj1" fmla="val 37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0_15d2f6_e9de7b12_XL.png"/>
          <p:cNvPicPr>
            <a:picLocks noChangeAspect="1"/>
          </p:cNvPicPr>
          <p:nvPr userDrawn="1"/>
        </p:nvPicPr>
        <p:blipFill>
          <a:blip r:embed="rId2" cstate="print"/>
          <a:srcRect t="32408"/>
          <a:stretch>
            <a:fillRect/>
          </a:stretch>
        </p:blipFill>
        <p:spPr>
          <a:xfrm>
            <a:off x="214281" y="214296"/>
            <a:ext cx="8715437" cy="4714908"/>
          </a:xfrm>
          <a:prstGeom prst="frame">
            <a:avLst>
              <a:gd name="adj1" fmla="val 3549"/>
            </a:avLst>
          </a:prstGeom>
        </p:spPr>
      </p:pic>
      <p:pic>
        <p:nvPicPr>
          <p:cNvPr id="12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flipH="1">
            <a:off x="142844" y="142858"/>
            <a:ext cx="428628" cy="463486"/>
          </a:xfrm>
          <a:prstGeom prst="rect">
            <a:avLst/>
          </a:prstGeom>
          <a:noFill/>
        </p:spPr>
      </p:pic>
      <p:pic>
        <p:nvPicPr>
          <p:cNvPr id="13" name="Picture 34" descr="https://www.noteboardapp.com/tablon/imagenes/pushpins/pushpin11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572528" y="142858"/>
            <a:ext cx="428628" cy="4634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_15d2f6_e9de7b12_XL.png"/>
          <p:cNvPicPr>
            <a:picLocks noChangeAspect="1"/>
          </p:cNvPicPr>
          <p:nvPr userDrawn="1"/>
        </p:nvPicPr>
        <p:blipFill>
          <a:blip r:embed="rId2" cstate="print"/>
          <a:srcRect t="32408"/>
          <a:stretch>
            <a:fillRect/>
          </a:stretch>
        </p:blipFill>
        <p:spPr>
          <a:xfrm>
            <a:off x="142844" y="142858"/>
            <a:ext cx="8858312" cy="4857784"/>
          </a:xfrm>
          <a:prstGeom prst="frame">
            <a:avLst>
              <a:gd name="adj1" fmla="val 3549"/>
            </a:avLst>
          </a:prstGeom>
        </p:spPr>
      </p:pic>
      <p:pic>
        <p:nvPicPr>
          <p:cNvPr id="14" name="Рисунок 13" descr="Pattern-Wallpaper-55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285720" y="285734"/>
            <a:ext cx="8572560" cy="4572032"/>
          </a:xfrm>
          <a:prstGeom prst="frame">
            <a:avLst>
              <a:gd name="adj1" fmla="val 30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Pattern-Wallpaper-55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14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welcome-back-to-school-clipart-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4000510"/>
            <a:ext cx="4357718" cy="702464"/>
          </a:xfrm>
          <a:prstGeom prst="rect">
            <a:avLst/>
          </a:prstGeom>
        </p:spPr>
      </p:pic>
      <p:pic>
        <p:nvPicPr>
          <p:cNvPr id="12" name="Рисунок 11" descr="welcome-back-to-school-clipart-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 flipH="1">
            <a:off x="4500562" y="4000510"/>
            <a:ext cx="4357686" cy="7024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15d2f6_e9de7b12_XL.png"/>
          <p:cNvPicPr>
            <a:picLocks noChangeAspect="1"/>
          </p:cNvPicPr>
          <p:nvPr userDrawn="1"/>
        </p:nvPicPr>
        <p:blipFill>
          <a:blip r:embed="rId2" cstate="print"/>
          <a:srcRect l="88282" t="32408"/>
          <a:stretch>
            <a:fillRect/>
          </a:stretch>
        </p:blipFill>
        <p:spPr>
          <a:xfrm>
            <a:off x="8072462" y="0"/>
            <a:ext cx="1071538" cy="5143500"/>
          </a:xfrm>
          <a:prstGeom prst="rect">
            <a:avLst/>
          </a:prstGeom>
        </p:spPr>
      </p:pic>
      <p:pic>
        <p:nvPicPr>
          <p:cNvPr id="10" name="Рисунок 9" descr="Pattern-Wallpaper-55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0" y="0"/>
            <a:ext cx="8072462" cy="5143500"/>
          </a:xfrm>
          <a:prstGeom prst="frame">
            <a:avLst>
              <a:gd name="adj1" fmla="val 37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0_15d2f6_e9de7b12_XL.png"/>
          <p:cNvPicPr>
            <a:picLocks noChangeAspect="1"/>
          </p:cNvPicPr>
          <p:nvPr userDrawn="1"/>
        </p:nvPicPr>
        <p:blipFill>
          <a:blip r:embed="rId2" cstate="print"/>
          <a:srcRect t="32408"/>
          <a:stretch>
            <a:fillRect/>
          </a:stretch>
        </p:blipFill>
        <p:spPr>
          <a:xfrm>
            <a:off x="0" y="0"/>
            <a:ext cx="8072462" cy="5143500"/>
          </a:xfrm>
          <a:prstGeom prst="frame">
            <a:avLst>
              <a:gd name="adj1" fmla="val 3549"/>
            </a:avLst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5d2f6_e9de7b12_XL.png"/>
          <p:cNvPicPr>
            <a:picLocks noChangeAspect="1"/>
          </p:cNvPicPr>
          <p:nvPr userDrawn="1"/>
        </p:nvPicPr>
        <p:blipFill>
          <a:blip r:embed="rId2" cstate="print"/>
          <a:srcRect l="4" t="32408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7776"/>
            </a:avLst>
          </a:prstGeom>
        </p:spPr>
      </p:pic>
      <p:pic>
        <p:nvPicPr>
          <p:cNvPr id="6" name="Рисунок 5" descr="Pattern-Wallpaper-55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 contrast="20000"/>
          </a:blip>
          <a:stretch>
            <a:fillRect/>
          </a:stretch>
        </p:blipFill>
        <p:spPr>
          <a:xfrm>
            <a:off x="357158" y="227568"/>
            <a:ext cx="8429684" cy="4701636"/>
          </a:xfrm>
          <a:prstGeom prst="frame">
            <a:avLst>
              <a:gd name="adj1" fmla="val 3765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718FCE-28C5-40B4-8475-93B6845A0862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EA66D7C-F2A0-4240-B4B9-878C0F421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718FCE-28C5-40B4-8475-93B6845A0862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EA66D7C-F2A0-4240-B4B9-878C0F421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4000"/>
            <a:lum bright="54000" contrast="-14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43558"/>
            <a:ext cx="71236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классному часу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мире профессий»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(для уч-ся 1 класса)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7044" y="94808"/>
            <a:ext cx="539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МАОУ ПГО «Политехнический лицей № 21 «Эрудит»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497" y="2931790"/>
            <a:ext cx="438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Подготовила: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Зюзева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Ольга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Николаевна,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учитель начальных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96900"/>
            <a:ext cx="8229600" cy="650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1995686"/>
            <a:ext cx="5181600" cy="2857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7315200" cy="33940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пожарный нужен срочно.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погасит, - это точно.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0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455"/>
            <a:ext cx="4724400" cy="5365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5785638-Builder-man-with-derby-tool-building-a-brick-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0144" y="1203598"/>
            <a:ext cx="45720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044" y="771550"/>
            <a:ext cx="7696200" cy="33940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в срок построит он: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Небоскрёб и стадион.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садик и больницу,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Магазинов вереницу.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дом, скажу вам 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живет моя семья,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 другие жители)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Строили - строители!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3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-428625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arpenter-clip-art-104112.g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90443" y="1203598"/>
            <a:ext cx="4114800" cy="347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7924800" cy="33940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Молоток в работе нужен,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пилою столяр дружен.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дощечки распилил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скворечник смастерил.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9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-296863"/>
            <a:ext cx="4953000" cy="593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31590"/>
            <a:ext cx="8229600" cy="33940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/>
              <a:t>Он рассчитывает точно,</a:t>
            </a:r>
          </a:p>
          <a:p>
            <a:pPr>
              <a:buNone/>
            </a:pPr>
            <a:r>
              <a:rPr lang="ru-RU" b="1" dirty="0" smtClean="0"/>
              <a:t>    Чтоб всё было </a:t>
            </a:r>
          </a:p>
          <a:p>
            <a:pPr>
              <a:buNone/>
            </a:pPr>
            <a:r>
              <a:rPr lang="ru-RU" b="1" dirty="0" smtClean="0"/>
              <a:t>    крепко, прочно.</a:t>
            </a:r>
            <a:br>
              <a:rPr lang="ru-RU" b="1" dirty="0" smtClean="0"/>
            </a:br>
            <a:r>
              <a:rPr lang="ru-RU" b="1" dirty="0" smtClean="0"/>
              <a:t>Без его расчёта</a:t>
            </a:r>
            <a:br>
              <a:rPr lang="ru-RU" b="1" dirty="0" smtClean="0"/>
            </a:br>
            <a:r>
              <a:rPr lang="ru-RU" b="1" dirty="0" smtClean="0"/>
              <a:t>Развалится работа!</a:t>
            </a:r>
            <a:r>
              <a:rPr lang="ru-RU" b="1" dirty="0" smtClean="0">
                <a:solidFill>
                  <a:srgbClr val="6600FF"/>
                </a:solidFill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33710"/>
            <a:ext cx="3266305" cy="335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80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9267" cy="415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4"/>
          </a:xfrm>
        </p:spPr>
        <p:txBody>
          <a:bodyPr/>
          <a:lstStyle/>
          <a:p>
            <a:r>
              <a:rPr lang="ru-RU" dirty="0" smtClean="0"/>
              <a:t>Открой рот и скажи «А-а-а». </a:t>
            </a:r>
          </a:p>
          <a:p>
            <a:r>
              <a:rPr lang="ru-RU" dirty="0" smtClean="0"/>
              <a:t>Ваша сдача 10 рублей. </a:t>
            </a:r>
          </a:p>
          <a:p>
            <a:r>
              <a:rPr lang="ru-RU" dirty="0" smtClean="0"/>
              <a:t>Тема сегодняшнего урока «Глагол». </a:t>
            </a:r>
          </a:p>
          <a:p>
            <a:r>
              <a:rPr lang="ru-RU" dirty="0" smtClean="0"/>
              <a:t>Для работы мне понадобятся холст и краски.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2571750"/>
            <a:ext cx="3771900" cy="2686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1353462"/>
            <a:ext cx="411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71551"/>
            <a:ext cx="8686800" cy="36230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Игры, песни очень кстати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Подобрал нам воспитатель.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весело у нас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r>
              <a:rPr lang="ru-RU" b="1" dirty="0" smtClean="0">
                <a:solidFill>
                  <a:srgbClr val="6600FF"/>
                </a:solidFill>
              </a:rPr>
              <a:t>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76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56" y="267494"/>
            <a:ext cx="8229600" cy="1050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e34aee734d63944fed4ea862af32e53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67" y="1131590"/>
            <a:ext cx="4419515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049883"/>
            <a:ext cx="5688632" cy="3394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Назовет учитель нам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Буквы все по именам.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Объяснит задач решенье,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Вычитанье и сложенье.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расскажет о морях,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 лесах, цветах, зверях…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 вопрос найдет ответ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И полезный даст совет.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0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1151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324544" y="1275606"/>
            <a:ext cx="6858000" cy="31654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Дайте повару продукты: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Мясо птицы, сухофрукты,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Рис, картофель... И тогда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Ждёт вас вкусная еда.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uisinier042fz0.g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1275606"/>
            <a:ext cx="3886200" cy="2664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5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23825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tihi.ru/pics/2013/06/16/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1189"/>
            <a:ext cx="2664296" cy="3990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6013" y="987425"/>
            <a:ext cx="8027987" cy="37369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болезни лечит врач,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уколет – ты не плачь.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Веселей смотри вокруг: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врач – ребятам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ru-RU" b="1" dirty="0" smtClean="0">
                <a:solidFill>
                  <a:srgbClr val="6600FF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94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12" y="195486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375_html_33f494c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771550"/>
            <a:ext cx="3813048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31590"/>
            <a:ext cx="7391400" cy="33940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Подстрижёт вас современно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924" y="33064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29.img.avito.st/640x480/36577377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39"/>
          <a:stretch/>
        </p:blipFill>
        <p:spPr bwMode="auto">
          <a:xfrm>
            <a:off x="5364088" y="1124714"/>
            <a:ext cx="3177927" cy="365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972616" y="915566"/>
            <a:ext cx="7543800" cy="36798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Все мы ходим в магазины.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магазинах продавцы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Продают нам апельсины,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кофе, чай и леденцы.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 картошку, и морковку,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Свеклу, лук и огурцы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Быстро, вежливо и ловко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Нам завесят продавцы.</a:t>
            </a:r>
          </a:p>
        </p:txBody>
      </p:sp>
    </p:spTree>
    <p:extLst>
      <p:ext uri="{BB962C8B-B14F-4D97-AF65-F5344CB8AC3E}">
        <p14:creationId xmlns="" xmlns:p14="http://schemas.microsoft.com/office/powerpoint/2010/main" val="2575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Шофер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clipartbest.com/cliparts/jTx/a6z/jTxa6z5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87" y="1203598"/>
            <a:ext cx="426434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404664" y="987574"/>
            <a:ext cx="8305800" cy="3395662"/>
          </a:xfrm>
          <a:prstGeom prst="rect">
            <a:avLst/>
          </a:prstGeom>
        </p:spPr>
        <p:txBody>
          <a:bodyPr/>
          <a:lstStyle/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Целый день шофер трудился,</a:t>
            </a:r>
          </a:p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устал, он запылился.</a:t>
            </a:r>
          </a:p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Он возил кирпич на стройку,</a:t>
            </a:r>
          </a:p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он строить помогал.</a:t>
            </a:r>
          </a:p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ведет на мойку</a:t>
            </a:r>
          </a:p>
          <a:p>
            <a:pPr marL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Свой огромный самосвал.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1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269</Words>
  <Application>Microsoft Office PowerPoint</Application>
  <PresentationFormat>Экран (16:9)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???</vt:lpstr>
      <vt:lpstr>ВОСПИТАТЕЛЬ</vt:lpstr>
      <vt:lpstr>Учитель </vt:lpstr>
      <vt:lpstr>Повар</vt:lpstr>
      <vt:lpstr>Врач </vt:lpstr>
      <vt:lpstr>Парикмахер</vt:lpstr>
      <vt:lpstr>Продавец</vt:lpstr>
      <vt:lpstr>Шофер </vt:lpstr>
      <vt:lpstr> Пожарный</vt:lpstr>
      <vt:lpstr>Строитель </vt:lpstr>
      <vt:lpstr> Столяр </vt:lpstr>
      <vt:lpstr> Инженер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37</cp:revision>
  <dcterms:created xsi:type="dcterms:W3CDTF">2017-08-23T13:06:01Z</dcterms:created>
  <dcterms:modified xsi:type="dcterms:W3CDTF">2021-05-03T18:33:57Z</dcterms:modified>
</cp:coreProperties>
</file>