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FEC9-33EE-4829-8FC1-467D706F23C2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20D876E2-A729-45EB-94C9-ABD128887D7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Будущее можно создать</a:t>
          </a:r>
          <a:endParaRPr lang="ru-RU" sz="2800" b="1" dirty="0">
            <a:solidFill>
              <a:schemeClr val="bg1"/>
            </a:solidFill>
          </a:endParaRPr>
        </a:p>
      </dgm:t>
    </dgm:pt>
    <dgm:pt modelId="{42513AA2-4951-47B0-B31A-BB7E9E0F620E}" type="parTrans" cxnId="{F6DEDB35-6438-441F-ACCC-4E6E22EB0348}">
      <dgm:prSet/>
      <dgm:spPr/>
      <dgm:t>
        <a:bodyPr/>
        <a:lstStyle/>
        <a:p>
          <a:endParaRPr lang="ru-RU"/>
        </a:p>
      </dgm:t>
    </dgm:pt>
    <dgm:pt modelId="{9724F602-681B-499C-B843-89788DFB4609}" type="sibTrans" cxnId="{F6DEDB35-6438-441F-ACCC-4E6E22EB0348}">
      <dgm:prSet/>
      <dgm:spPr/>
      <dgm:t>
        <a:bodyPr/>
        <a:lstStyle/>
        <a:p>
          <a:endParaRPr lang="ru-RU"/>
        </a:p>
      </dgm:t>
    </dgm:pt>
    <dgm:pt modelId="{8CA82BB5-620C-4D30-843B-3CCC3765B24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Будущее имеет много вариантов</a:t>
          </a:r>
          <a:endParaRPr lang="ru-RU" b="1" dirty="0">
            <a:solidFill>
              <a:schemeClr val="bg1"/>
            </a:solidFill>
          </a:endParaRPr>
        </a:p>
      </dgm:t>
    </dgm:pt>
    <dgm:pt modelId="{2F08096B-0017-4C59-BBB2-33B0D095FB22}" type="parTrans" cxnId="{C8DAA6D6-390E-4C42-AD7B-3C04F53218C3}">
      <dgm:prSet/>
      <dgm:spPr/>
      <dgm:t>
        <a:bodyPr/>
        <a:lstStyle/>
        <a:p>
          <a:endParaRPr lang="ru-RU"/>
        </a:p>
      </dgm:t>
    </dgm:pt>
    <dgm:pt modelId="{667A303A-4F0D-4701-8526-BA4D5B4B09FD}" type="sibTrans" cxnId="{C8DAA6D6-390E-4C42-AD7B-3C04F53218C3}">
      <dgm:prSet/>
      <dgm:spPr/>
      <dgm:t>
        <a:bodyPr/>
        <a:lstStyle/>
        <a:p>
          <a:endParaRPr lang="ru-RU"/>
        </a:p>
      </dgm:t>
    </dgm:pt>
    <dgm:pt modelId="{B25D685E-0944-451E-9D90-1F98032689C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Нельзя предсказать достоверно </a:t>
          </a:r>
          <a:endParaRPr lang="ru-RU" b="1" dirty="0">
            <a:solidFill>
              <a:schemeClr val="bg1"/>
            </a:solidFill>
          </a:endParaRPr>
        </a:p>
      </dgm:t>
    </dgm:pt>
    <dgm:pt modelId="{2B3078F8-8BAA-4538-8F53-1F45CBF4A040}" type="parTrans" cxnId="{29A4AF40-544D-4DF5-A7F2-BAA974E89EDB}">
      <dgm:prSet/>
      <dgm:spPr/>
      <dgm:t>
        <a:bodyPr/>
        <a:lstStyle/>
        <a:p>
          <a:endParaRPr lang="ru-RU"/>
        </a:p>
      </dgm:t>
    </dgm:pt>
    <dgm:pt modelId="{E4B7715B-F4A6-40A2-89F3-73027CD27CE2}" type="sibTrans" cxnId="{29A4AF40-544D-4DF5-A7F2-BAA974E89EDB}">
      <dgm:prSet/>
      <dgm:spPr/>
      <dgm:t>
        <a:bodyPr/>
        <a:lstStyle/>
        <a:p>
          <a:endParaRPr lang="ru-RU"/>
        </a:p>
      </dgm:t>
    </dgm:pt>
    <dgm:pt modelId="{4712F061-1794-44A5-9F8B-3EA80640D0A4}" type="pres">
      <dgm:prSet presAssocID="{0B2CFEC9-33EE-4829-8FC1-467D706F23C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638862B-F2A4-45BF-9EFC-5BDDD8EE7A77}" type="pres">
      <dgm:prSet presAssocID="{20D876E2-A729-45EB-94C9-ABD128887D77}" presName="gear1" presStyleLbl="node1" presStyleIdx="0" presStyleCnt="3" custScaleX="133305" custScaleY="117548" custLinFactNeighborX="22676" custLinFactNeighborY="-5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53AD1-B9F2-40F3-AB2A-9A8BB5D04670}" type="pres">
      <dgm:prSet presAssocID="{20D876E2-A729-45EB-94C9-ABD128887D77}" presName="gear1srcNode" presStyleLbl="node1" presStyleIdx="0" presStyleCnt="3"/>
      <dgm:spPr/>
      <dgm:t>
        <a:bodyPr/>
        <a:lstStyle/>
        <a:p>
          <a:endParaRPr lang="ru-RU"/>
        </a:p>
      </dgm:t>
    </dgm:pt>
    <dgm:pt modelId="{C70AE81E-1A58-476F-A327-CB2DF5B3F9EE}" type="pres">
      <dgm:prSet presAssocID="{20D876E2-A729-45EB-94C9-ABD128887D77}" presName="gear1dstNode" presStyleLbl="node1" presStyleIdx="0" presStyleCnt="3"/>
      <dgm:spPr/>
      <dgm:t>
        <a:bodyPr/>
        <a:lstStyle/>
        <a:p>
          <a:endParaRPr lang="ru-RU"/>
        </a:p>
      </dgm:t>
    </dgm:pt>
    <dgm:pt modelId="{1B3BBB2A-42F1-4402-877A-B9833CFE5E8A}" type="pres">
      <dgm:prSet presAssocID="{8CA82BB5-620C-4D30-843B-3CCC3765B240}" presName="gear2" presStyleLbl="node1" presStyleIdx="1" presStyleCnt="3" custScaleX="120450" custScaleY="119121" custLinFactNeighborX="-11421" custLinFactNeighborY="178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9A6D9-7235-4D6F-AD28-037AD865CCA8}" type="pres">
      <dgm:prSet presAssocID="{8CA82BB5-620C-4D30-843B-3CCC3765B240}" presName="gear2srcNode" presStyleLbl="node1" presStyleIdx="1" presStyleCnt="3"/>
      <dgm:spPr/>
      <dgm:t>
        <a:bodyPr/>
        <a:lstStyle/>
        <a:p>
          <a:endParaRPr lang="ru-RU"/>
        </a:p>
      </dgm:t>
    </dgm:pt>
    <dgm:pt modelId="{7C45004B-D24F-46C6-B4F9-B1F79A529C1A}" type="pres">
      <dgm:prSet presAssocID="{8CA82BB5-620C-4D30-843B-3CCC3765B240}" presName="gear2dstNode" presStyleLbl="node1" presStyleIdx="1" presStyleCnt="3"/>
      <dgm:spPr/>
      <dgm:t>
        <a:bodyPr/>
        <a:lstStyle/>
        <a:p>
          <a:endParaRPr lang="ru-RU"/>
        </a:p>
      </dgm:t>
    </dgm:pt>
    <dgm:pt modelId="{00191AD6-54EB-4640-9B00-D80588E52BCB}" type="pres">
      <dgm:prSet presAssocID="{B25D685E-0944-451E-9D90-1F98032689C8}" presName="gear3" presStyleLbl="node1" presStyleIdx="2" presStyleCnt="3" custScaleX="117002" custScaleY="108901" custLinFactNeighborX="16656" custLinFactNeighborY="-6543"/>
      <dgm:spPr/>
      <dgm:t>
        <a:bodyPr/>
        <a:lstStyle/>
        <a:p>
          <a:endParaRPr lang="ru-RU"/>
        </a:p>
      </dgm:t>
    </dgm:pt>
    <dgm:pt modelId="{A12B8F97-7B96-4D56-8EF5-CC0C89261D46}" type="pres">
      <dgm:prSet presAssocID="{B25D685E-0944-451E-9D90-1F98032689C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1DF9F-23A5-4014-9637-788D42C22E3C}" type="pres">
      <dgm:prSet presAssocID="{B25D685E-0944-451E-9D90-1F98032689C8}" presName="gear3srcNode" presStyleLbl="node1" presStyleIdx="2" presStyleCnt="3"/>
      <dgm:spPr/>
      <dgm:t>
        <a:bodyPr/>
        <a:lstStyle/>
        <a:p>
          <a:endParaRPr lang="ru-RU"/>
        </a:p>
      </dgm:t>
    </dgm:pt>
    <dgm:pt modelId="{B7BCCB7D-73A9-4480-9FB5-4CFE1DC25368}" type="pres">
      <dgm:prSet presAssocID="{B25D685E-0944-451E-9D90-1F98032689C8}" presName="gear3dstNode" presStyleLbl="node1" presStyleIdx="2" presStyleCnt="3"/>
      <dgm:spPr/>
      <dgm:t>
        <a:bodyPr/>
        <a:lstStyle/>
        <a:p>
          <a:endParaRPr lang="ru-RU"/>
        </a:p>
      </dgm:t>
    </dgm:pt>
    <dgm:pt modelId="{73E7F0FB-D06C-446F-B3C6-707A8776863D}" type="pres">
      <dgm:prSet presAssocID="{9724F602-681B-499C-B843-89788DFB4609}" presName="connector1" presStyleLbl="sibTrans2D1" presStyleIdx="0" presStyleCnt="3" custLinFactNeighborX="32041" custLinFactNeighborY="-10139"/>
      <dgm:spPr/>
      <dgm:t>
        <a:bodyPr/>
        <a:lstStyle/>
        <a:p>
          <a:endParaRPr lang="ru-RU"/>
        </a:p>
      </dgm:t>
    </dgm:pt>
    <dgm:pt modelId="{F2FC3582-0FBA-4F34-842D-281C982F726E}" type="pres">
      <dgm:prSet presAssocID="{667A303A-4F0D-4701-8526-BA4D5B4B09FD}" presName="connector2" presStyleLbl="sibTrans2D1" presStyleIdx="1" presStyleCnt="3" custLinFactNeighborX="-17113" custLinFactNeighborY="10606"/>
      <dgm:spPr/>
      <dgm:t>
        <a:bodyPr/>
        <a:lstStyle/>
        <a:p>
          <a:endParaRPr lang="ru-RU"/>
        </a:p>
      </dgm:t>
    </dgm:pt>
    <dgm:pt modelId="{150A591D-A173-4D8B-B984-27FE3B92563D}" type="pres">
      <dgm:prSet presAssocID="{E4B7715B-F4A6-40A2-89F3-73027CD27CE2}" presName="connector3" presStyleLbl="sibTrans2D1" presStyleIdx="2" presStyleCnt="3" custLinFactNeighborX="8284" custLinFactNeighborY="-5177"/>
      <dgm:spPr/>
      <dgm:t>
        <a:bodyPr/>
        <a:lstStyle/>
        <a:p>
          <a:endParaRPr lang="ru-RU"/>
        </a:p>
      </dgm:t>
    </dgm:pt>
  </dgm:ptLst>
  <dgm:cxnLst>
    <dgm:cxn modelId="{D99A782A-9390-4A72-BEE1-C88A70C8746B}" type="presOf" srcId="{B25D685E-0944-451E-9D90-1F98032689C8}" destId="{A12B8F97-7B96-4D56-8EF5-CC0C89261D46}" srcOrd="1" destOrd="0" presId="urn:microsoft.com/office/officeart/2005/8/layout/gear1"/>
    <dgm:cxn modelId="{C8DAA6D6-390E-4C42-AD7B-3C04F53218C3}" srcId="{0B2CFEC9-33EE-4829-8FC1-467D706F23C2}" destId="{8CA82BB5-620C-4D30-843B-3CCC3765B240}" srcOrd="1" destOrd="0" parTransId="{2F08096B-0017-4C59-BBB2-33B0D095FB22}" sibTransId="{667A303A-4F0D-4701-8526-BA4D5B4B09FD}"/>
    <dgm:cxn modelId="{1B90D3AB-5315-40EA-ACAF-9D6F26F2EAC8}" type="presOf" srcId="{8CA82BB5-620C-4D30-843B-3CCC3765B240}" destId="{7C45004B-D24F-46C6-B4F9-B1F79A529C1A}" srcOrd="2" destOrd="0" presId="urn:microsoft.com/office/officeart/2005/8/layout/gear1"/>
    <dgm:cxn modelId="{265A3CB6-8A25-48DC-9C77-45AB98B1739F}" type="presOf" srcId="{9724F602-681B-499C-B843-89788DFB4609}" destId="{73E7F0FB-D06C-446F-B3C6-707A8776863D}" srcOrd="0" destOrd="0" presId="urn:microsoft.com/office/officeart/2005/8/layout/gear1"/>
    <dgm:cxn modelId="{29A4AF40-544D-4DF5-A7F2-BAA974E89EDB}" srcId="{0B2CFEC9-33EE-4829-8FC1-467D706F23C2}" destId="{B25D685E-0944-451E-9D90-1F98032689C8}" srcOrd="2" destOrd="0" parTransId="{2B3078F8-8BAA-4538-8F53-1F45CBF4A040}" sibTransId="{E4B7715B-F4A6-40A2-89F3-73027CD27CE2}"/>
    <dgm:cxn modelId="{0D2EE629-5194-4F82-ABF9-CA7648FF3284}" type="presOf" srcId="{E4B7715B-F4A6-40A2-89F3-73027CD27CE2}" destId="{150A591D-A173-4D8B-B984-27FE3B92563D}" srcOrd="0" destOrd="0" presId="urn:microsoft.com/office/officeart/2005/8/layout/gear1"/>
    <dgm:cxn modelId="{E1EB4A1D-FCE1-47FF-9166-CD65DD1FA933}" type="presOf" srcId="{20D876E2-A729-45EB-94C9-ABD128887D77}" destId="{19D53AD1-B9F2-40F3-AB2A-9A8BB5D04670}" srcOrd="1" destOrd="0" presId="urn:microsoft.com/office/officeart/2005/8/layout/gear1"/>
    <dgm:cxn modelId="{F6DEDB35-6438-441F-ACCC-4E6E22EB0348}" srcId="{0B2CFEC9-33EE-4829-8FC1-467D706F23C2}" destId="{20D876E2-A729-45EB-94C9-ABD128887D77}" srcOrd="0" destOrd="0" parTransId="{42513AA2-4951-47B0-B31A-BB7E9E0F620E}" sibTransId="{9724F602-681B-499C-B843-89788DFB4609}"/>
    <dgm:cxn modelId="{36930202-4190-486E-AB7E-ABA9082FFE39}" type="presOf" srcId="{667A303A-4F0D-4701-8526-BA4D5B4B09FD}" destId="{F2FC3582-0FBA-4F34-842D-281C982F726E}" srcOrd="0" destOrd="0" presId="urn:microsoft.com/office/officeart/2005/8/layout/gear1"/>
    <dgm:cxn modelId="{83192F0E-7E8E-425D-A01E-BDB802F2D302}" type="presOf" srcId="{8CA82BB5-620C-4D30-843B-3CCC3765B240}" destId="{1B3BBB2A-42F1-4402-877A-B9833CFE5E8A}" srcOrd="0" destOrd="0" presId="urn:microsoft.com/office/officeart/2005/8/layout/gear1"/>
    <dgm:cxn modelId="{7BF11A87-C5A4-4987-8273-8668DF2365E2}" type="presOf" srcId="{B25D685E-0944-451E-9D90-1F98032689C8}" destId="{00191AD6-54EB-4640-9B00-D80588E52BCB}" srcOrd="0" destOrd="0" presId="urn:microsoft.com/office/officeart/2005/8/layout/gear1"/>
    <dgm:cxn modelId="{7025C076-A933-48B8-B5BB-BFA342A35953}" type="presOf" srcId="{B25D685E-0944-451E-9D90-1F98032689C8}" destId="{B7BCCB7D-73A9-4480-9FB5-4CFE1DC25368}" srcOrd="3" destOrd="0" presId="urn:microsoft.com/office/officeart/2005/8/layout/gear1"/>
    <dgm:cxn modelId="{F8933DBC-0304-47BE-BE7F-61B1285C9A5D}" type="presOf" srcId="{20D876E2-A729-45EB-94C9-ABD128887D77}" destId="{2638862B-F2A4-45BF-9EFC-5BDDD8EE7A77}" srcOrd="0" destOrd="0" presId="urn:microsoft.com/office/officeart/2005/8/layout/gear1"/>
    <dgm:cxn modelId="{9348D31C-4E98-4EA1-8304-6646365EAF3E}" type="presOf" srcId="{8CA82BB5-620C-4D30-843B-3CCC3765B240}" destId="{4CA9A6D9-7235-4D6F-AD28-037AD865CCA8}" srcOrd="1" destOrd="0" presId="urn:microsoft.com/office/officeart/2005/8/layout/gear1"/>
    <dgm:cxn modelId="{C689943A-F197-40C2-9282-33370C1945C8}" type="presOf" srcId="{0B2CFEC9-33EE-4829-8FC1-467D706F23C2}" destId="{4712F061-1794-44A5-9F8B-3EA80640D0A4}" srcOrd="0" destOrd="0" presId="urn:microsoft.com/office/officeart/2005/8/layout/gear1"/>
    <dgm:cxn modelId="{4CB07E25-5317-4875-B1CC-D6CA96C70A5B}" type="presOf" srcId="{20D876E2-A729-45EB-94C9-ABD128887D77}" destId="{C70AE81E-1A58-476F-A327-CB2DF5B3F9EE}" srcOrd="2" destOrd="0" presId="urn:microsoft.com/office/officeart/2005/8/layout/gear1"/>
    <dgm:cxn modelId="{66A1F5ED-C2EA-45D1-8CD1-97B026F1D564}" type="presOf" srcId="{B25D685E-0944-451E-9D90-1F98032689C8}" destId="{6701DF9F-23A5-4014-9637-788D42C22E3C}" srcOrd="2" destOrd="0" presId="urn:microsoft.com/office/officeart/2005/8/layout/gear1"/>
    <dgm:cxn modelId="{F32F1481-5DFF-4DA9-9E64-1E505FC1258F}" type="presParOf" srcId="{4712F061-1794-44A5-9F8B-3EA80640D0A4}" destId="{2638862B-F2A4-45BF-9EFC-5BDDD8EE7A77}" srcOrd="0" destOrd="0" presId="urn:microsoft.com/office/officeart/2005/8/layout/gear1"/>
    <dgm:cxn modelId="{D2BFE221-7223-4B8D-8517-8D949E1AA68A}" type="presParOf" srcId="{4712F061-1794-44A5-9F8B-3EA80640D0A4}" destId="{19D53AD1-B9F2-40F3-AB2A-9A8BB5D04670}" srcOrd="1" destOrd="0" presId="urn:microsoft.com/office/officeart/2005/8/layout/gear1"/>
    <dgm:cxn modelId="{16535089-D618-45CE-BC60-1100FB641470}" type="presParOf" srcId="{4712F061-1794-44A5-9F8B-3EA80640D0A4}" destId="{C70AE81E-1A58-476F-A327-CB2DF5B3F9EE}" srcOrd="2" destOrd="0" presId="urn:microsoft.com/office/officeart/2005/8/layout/gear1"/>
    <dgm:cxn modelId="{83884429-161B-480D-AF31-80D3B604F25E}" type="presParOf" srcId="{4712F061-1794-44A5-9F8B-3EA80640D0A4}" destId="{1B3BBB2A-42F1-4402-877A-B9833CFE5E8A}" srcOrd="3" destOrd="0" presId="urn:microsoft.com/office/officeart/2005/8/layout/gear1"/>
    <dgm:cxn modelId="{0FAF1ABC-0793-4175-A358-DEF6C58CFDE9}" type="presParOf" srcId="{4712F061-1794-44A5-9F8B-3EA80640D0A4}" destId="{4CA9A6D9-7235-4D6F-AD28-037AD865CCA8}" srcOrd="4" destOrd="0" presId="urn:microsoft.com/office/officeart/2005/8/layout/gear1"/>
    <dgm:cxn modelId="{C71ED49A-5759-482A-ACFA-0189B290CBA1}" type="presParOf" srcId="{4712F061-1794-44A5-9F8B-3EA80640D0A4}" destId="{7C45004B-D24F-46C6-B4F9-B1F79A529C1A}" srcOrd="5" destOrd="0" presId="urn:microsoft.com/office/officeart/2005/8/layout/gear1"/>
    <dgm:cxn modelId="{9046CFE2-4525-4915-8923-D57B7348C16C}" type="presParOf" srcId="{4712F061-1794-44A5-9F8B-3EA80640D0A4}" destId="{00191AD6-54EB-4640-9B00-D80588E52BCB}" srcOrd="6" destOrd="0" presId="urn:microsoft.com/office/officeart/2005/8/layout/gear1"/>
    <dgm:cxn modelId="{AD0CD743-EE7C-4308-93CB-27876402F159}" type="presParOf" srcId="{4712F061-1794-44A5-9F8B-3EA80640D0A4}" destId="{A12B8F97-7B96-4D56-8EF5-CC0C89261D46}" srcOrd="7" destOrd="0" presId="urn:microsoft.com/office/officeart/2005/8/layout/gear1"/>
    <dgm:cxn modelId="{1637F773-EC54-42E9-861F-4604AA717688}" type="presParOf" srcId="{4712F061-1794-44A5-9F8B-3EA80640D0A4}" destId="{6701DF9F-23A5-4014-9637-788D42C22E3C}" srcOrd="8" destOrd="0" presId="urn:microsoft.com/office/officeart/2005/8/layout/gear1"/>
    <dgm:cxn modelId="{5A204527-23B8-4407-8140-4210F4EEA183}" type="presParOf" srcId="{4712F061-1794-44A5-9F8B-3EA80640D0A4}" destId="{B7BCCB7D-73A9-4480-9FB5-4CFE1DC25368}" srcOrd="9" destOrd="0" presId="urn:microsoft.com/office/officeart/2005/8/layout/gear1"/>
    <dgm:cxn modelId="{28553EBA-5CFE-4D48-B2CA-128A66837E9F}" type="presParOf" srcId="{4712F061-1794-44A5-9F8B-3EA80640D0A4}" destId="{73E7F0FB-D06C-446F-B3C6-707A8776863D}" srcOrd="10" destOrd="0" presId="urn:microsoft.com/office/officeart/2005/8/layout/gear1"/>
    <dgm:cxn modelId="{58550527-3E18-4765-B28A-07DAFBE58CB6}" type="presParOf" srcId="{4712F061-1794-44A5-9F8B-3EA80640D0A4}" destId="{F2FC3582-0FBA-4F34-842D-281C982F726E}" srcOrd="11" destOrd="0" presId="urn:microsoft.com/office/officeart/2005/8/layout/gear1"/>
    <dgm:cxn modelId="{6B423589-8625-46C1-8CFD-E79DCA38FC95}" type="presParOf" srcId="{4712F061-1794-44A5-9F8B-3EA80640D0A4}" destId="{150A591D-A173-4D8B-B984-27FE3B92563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879CF-0B18-4B0B-8131-56DCF252BFF3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8C4545-6490-4ACE-8982-7CB14C5A2DDA}">
      <dgm:prSet phldrT="[Текст]"/>
      <dgm:spPr/>
      <dgm:t>
        <a:bodyPr/>
        <a:lstStyle/>
        <a:p>
          <a:r>
            <a:rPr lang="ru-RU" dirty="0" smtClean="0"/>
            <a:t>До 2020 г.</a:t>
          </a:r>
          <a:endParaRPr lang="ru-RU" dirty="0"/>
        </a:p>
      </dgm:t>
    </dgm:pt>
    <dgm:pt modelId="{4EC53F5A-FA06-4325-802A-28F1386853B0}" type="parTrans" cxnId="{1462317A-B2EE-43A5-AC4B-F3438F7BC310}">
      <dgm:prSet/>
      <dgm:spPr/>
      <dgm:t>
        <a:bodyPr/>
        <a:lstStyle/>
        <a:p>
          <a:endParaRPr lang="ru-RU"/>
        </a:p>
      </dgm:t>
    </dgm:pt>
    <dgm:pt modelId="{8338B0BF-EFDE-4518-879A-C0A3DF0FC0B0}" type="sibTrans" cxnId="{1462317A-B2EE-43A5-AC4B-F3438F7BC310}">
      <dgm:prSet/>
      <dgm:spPr/>
      <dgm:t>
        <a:bodyPr/>
        <a:lstStyle/>
        <a:p>
          <a:endParaRPr lang="ru-RU"/>
        </a:p>
      </dgm:t>
    </dgm:pt>
    <dgm:pt modelId="{C18CA057-7AE5-4506-AAE4-96223E004920}">
      <dgm:prSet phldrT="[Текст]" custT="1"/>
      <dgm:spPr/>
      <dgm:t>
        <a:bodyPr/>
        <a:lstStyle/>
        <a:p>
          <a:r>
            <a:rPr lang="ru-RU" sz="5400" smtClean="0"/>
            <a:t>После 2020 г.</a:t>
          </a:r>
          <a:endParaRPr lang="ru-RU" sz="5400" dirty="0"/>
        </a:p>
      </dgm:t>
    </dgm:pt>
    <dgm:pt modelId="{52D5D01E-1CAE-41CE-A399-EA3CD6664378}" type="parTrans" cxnId="{A7083753-D123-4402-A026-104FA7333A78}">
      <dgm:prSet/>
      <dgm:spPr/>
      <dgm:t>
        <a:bodyPr/>
        <a:lstStyle/>
        <a:p>
          <a:endParaRPr lang="ru-RU"/>
        </a:p>
      </dgm:t>
    </dgm:pt>
    <dgm:pt modelId="{8C9775E3-FA1C-4991-8DAA-DC5503CFA694}" type="sibTrans" cxnId="{A7083753-D123-4402-A026-104FA7333A78}">
      <dgm:prSet/>
      <dgm:spPr/>
      <dgm:t>
        <a:bodyPr/>
        <a:lstStyle/>
        <a:p>
          <a:endParaRPr lang="ru-RU"/>
        </a:p>
      </dgm:t>
    </dgm:pt>
    <dgm:pt modelId="{231213E4-0281-49A9-9637-6009586367E4}" type="pres">
      <dgm:prSet presAssocID="{308879CF-0B18-4B0B-8131-56DCF252BFF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D5943-E054-4BA4-974C-F32297DB3D34}" type="pres">
      <dgm:prSet presAssocID="{308879CF-0B18-4B0B-8131-56DCF252BFF3}" presName="ribbon" presStyleLbl="node1" presStyleIdx="0" presStyleCnt="1"/>
      <dgm:spPr/>
    </dgm:pt>
    <dgm:pt modelId="{FD632336-CADA-4194-A6FC-E0FC7D9E818F}" type="pres">
      <dgm:prSet presAssocID="{308879CF-0B18-4B0B-8131-56DCF252BFF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1B4-2B9D-4163-B9AF-D92BCDA95095}" type="pres">
      <dgm:prSet presAssocID="{308879CF-0B18-4B0B-8131-56DCF252BFF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FE374-13B2-42AF-8E78-FB4D140A0B5F}" type="presOf" srcId="{C18CA057-7AE5-4506-AAE4-96223E004920}" destId="{BE44B1B4-2B9D-4163-B9AF-D92BCDA95095}" srcOrd="0" destOrd="0" presId="urn:microsoft.com/office/officeart/2005/8/layout/arrow6"/>
    <dgm:cxn modelId="{9862AD7B-06EC-46D3-B31C-FD6D825EF8B3}" type="presOf" srcId="{308879CF-0B18-4B0B-8131-56DCF252BFF3}" destId="{231213E4-0281-49A9-9637-6009586367E4}" srcOrd="0" destOrd="0" presId="urn:microsoft.com/office/officeart/2005/8/layout/arrow6"/>
    <dgm:cxn modelId="{1462317A-B2EE-43A5-AC4B-F3438F7BC310}" srcId="{308879CF-0B18-4B0B-8131-56DCF252BFF3}" destId="{528C4545-6490-4ACE-8982-7CB14C5A2DDA}" srcOrd="0" destOrd="0" parTransId="{4EC53F5A-FA06-4325-802A-28F1386853B0}" sibTransId="{8338B0BF-EFDE-4518-879A-C0A3DF0FC0B0}"/>
    <dgm:cxn modelId="{A7083753-D123-4402-A026-104FA7333A78}" srcId="{308879CF-0B18-4B0B-8131-56DCF252BFF3}" destId="{C18CA057-7AE5-4506-AAE4-96223E004920}" srcOrd="1" destOrd="0" parTransId="{52D5D01E-1CAE-41CE-A399-EA3CD6664378}" sibTransId="{8C9775E3-FA1C-4991-8DAA-DC5503CFA694}"/>
    <dgm:cxn modelId="{417A8CB8-79F1-4A18-A7CE-603DCDB310CF}" type="presOf" srcId="{528C4545-6490-4ACE-8982-7CB14C5A2DDA}" destId="{FD632336-CADA-4194-A6FC-E0FC7D9E818F}" srcOrd="0" destOrd="0" presId="urn:microsoft.com/office/officeart/2005/8/layout/arrow6"/>
    <dgm:cxn modelId="{5A605217-F907-401D-95CD-D4CA89FAA319}" type="presParOf" srcId="{231213E4-0281-49A9-9637-6009586367E4}" destId="{846D5943-E054-4BA4-974C-F32297DB3D34}" srcOrd="0" destOrd="0" presId="urn:microsoft.com/office/officeart/2005/8/layout/arrow6"/>
    <dgm:cxn modelId="{27C83B1D-A9F2-4C79-B198-252B20CD2770}" type="presParOf" srcId="{231213E4-0281-49A9-9637-6009586367E4}" destId="{FD632336-CADA-4194-A6FC-E0FC7D9E818F}" srcOrd="1" destOrd="0" presId="urn:microsoft.com/office/officeart/2005/8/layout/arrow6"/>
    <dgm:cxn modelId="{C30C44E4-ED2D-4533-B5BA-A7D55BEE89DF}" type="presParOf" srcId="{231213E4-0281-49A9-9637-6009586367E4}" destId="{BE44B1B4-2B9D-4163-B9AF-D92BCDA9509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3C4F4-499F-47AA-9269-4CDDF99F25C0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F44B86EF-0FED-428F-B03D-3DAB7E489E7A}">
      <dgm:prSet phldrT="[Текст]"/>
      <dgm:spPr/>
      <dgm:t>
        <a:bodyPr/>
        <a:lstStyle/>
        <a:p>
          <a:r>
            <a:rPr lang="ru-RU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Медицина 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31C4098-0CC8-45A8-94A0-903C4D77C78F}" type="parTrans" cxnId="{0B525F1D-B1E3-4E19-92B9-6FBEBDD13C42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2F49F3E1-B166-48D1-A8AC-29DD0516CE78}" type="sibTrans" cxnId="{0B525F1D-B1E3-4E19-92B9-6FBEBDD13C42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CE2DEBF4-02CC-4B6D-84CF-3F862A98F72C}">
      <dgm:prSet phldrT="[Текст]"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Индустрия детских товаров и сервисов 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6F844418-2A26-4748-B1B2-AA01E66406F2}" type="parTrans" cxnId="{95134FCB-7A27-41A1-8DF7-5FDAE9A87387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171B82F-5731-497F-9D7E-934A0FCFF4DA}" type="sibTrans" cxnId="{95134FCB-7A27-41A1-8DF7-5FDAE9A87387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AD58C595-E8B3-484F-AD4F-006E194B7E26}">
      <dgm:prSet phldrT="[Текст]"/>
      <dgm:spPr/>
      <dgm:t>
        <a:bodyPr/>
        <a:lstStyle/>
        <a:p>
          <a:r>
            <a:rPr lang="ru-RU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Робототехника и машиностроение 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0EF2377A-F49D-4161-8748-46E9E6D013F7}" type="parTrans" cxnId="{9901E5D6-AC98-4DB2-9503-5903DCDC521D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1B737A9-95B6-43A3-A993-9926E55E7956}" type="sibTrans" cxnId="{9901E5D6-AC98-4DB2-9503-5903DCDC521D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E8560AB-0FE0-45CE-B675-A4909BEB03CF}">
      <dgm:prSet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Биотехнологии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0EB5C38-BD8C-48DF-B39C-CE56C8FFCF33}" type="parTrans" cxnId="{495AE30C-E7B0-4205-8167-BF5EE667C12D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2E6FA6A-F505-42B0-8220-3F68F59066CC}" type="sibTrans" cxnId="{495AE30C-E7B0-4205-8167-BF5EE667C12D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E9090ECE-DA9F-4B34-B940-49C7D0E0187E}">
      <dgm:prSet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Авиация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6700292-9B0B-442A-B869-DA933B2E9326}" type="parTrans" cxnId="{7A7A1BC6-CED5-4CD3-B7AF-273C1BA6C495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A6F3BDF-6298-4B73-8FE1-073D76D70FBE}" type="sibTrans" cxnId="{7A7A1BC6-CED5-4CD3-B7AF-273C1BA6C495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C840DF91-D082-4E70-97AA-32E69CAAB25C}">
      <dgm:prSet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Космос 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7E8E196-6552-4740-A8B3-51DA823A5929}" type="parTrans" cxnId="{3DD19EA3-E1E3-44D8-983B-AEC7842D503B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CE149C2-FB71-46E1-B69F-A763F9042713}" type="sibTrans" cxnId="{3DD19EA3-E1E3-44D8-983B-AEC7842D503B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E095B335-DD23-439F-BC64-00240597550B}">
      <dgm:prSet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Образование 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EBBB80BD-05A5-4BBE-A05F-903C88F11DA1}" type="parTrans" cxnId="{2E19BC1C-BC47-4357-B89F-4EDBCA31F312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B3A6FAB2-0C0E-4827-BFAD-5635A755C4C9}" type="sibTrans" cxnId="{2E19BC1C-BC47-4357-B89F-4EDBCA31F312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559CABC-0420-4FD6-9F17-084D67701B46}">
      <dgm:prSet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Наземный транспорт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99509CC7-75BC-46D5-B2AB-CA0F0785B7B2}" type="parTrans" cxnId="{68699CFC-241A-4760-89AA-FEFE246FDC30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A0891B96-CF4A-4B7D-B154-9F04DBC635A2}" type="sibTrans" cxnId="{68699CFC-241A-4760-89AA-FEFE246FDC30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61BC1E14-E9F8-4867-8A7A-3825ECF6290A}">
      <dgm:prSet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Экология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FD6D9B8-752F-42F9-9662-354AC737D467}" type="parTrans" cxnId="{8FC54717-3CF0-4532-B932-8F00ABC54443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EEB852A1-865F-49AD-AB08-CFF5FEFDD833}" type="sibTrans" cxnId="{8FC54717-3CF0-4532-B932-8F00ABC54443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70116B3-CD7B-4566-9A2D-B821B04C6F53}">
      <dgm:prSet/>
      <dgm:spPr/>
      <dgm:t>
        <a:bodyPr/>
        <a:lstStyle/>
        <a:p>
          <a:r>
            <a:rPr lang="ru-RU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ИТ-сектор</a:t>
          </a:r>
          <a:endParaRPr lang="ru-RU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0680B605-12A1-452A-A45C-A3110C283F4D}" type="parTrans" cxnId="{0E0341BA-FFE6-4608-95A3-ABBFE0116ED8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AC874AAF-7E57-4995-8680-3BACC23AA049}" type="sibTrans" cxnId="{0E0341BA-FFE6-4608-95A3-ABBFE0116ED8}">
      <dgm:prSet/>
      <dgm:spPr/>
      <dgm:t>
        <a:bodyPr/>
        <a:lstStyle/>
        <a:p>
          <a:endParaRPr lang="ru-RU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73E2033-FBCE-4D93-8761-0EB13BF4B15C}" type="pres">
      <dgm:prSet presAssocID="{F253C4F4-499F-47AA-9269-4CDDF99F25C0}" presName="compositeShape" presStyleCnt="0">
        <dgm:presLayoutVars>
          <dgm:dir/>
          <dgm:resizeHandles/>
        </dgm:presLayoutVars>
      </dgm:prSet>
      <dgm:spPr/>
    </dgm:pt>
    <dgm:pt modelId="{F986948A-0490-445A-BAD4-9DD353EF3C0F}" type="pres">
      <dgm:prSet presAssocID="{F253C4F4-499F-47AA-9269-4CDDF99F25C0}" presName="pyramid" presStyleLbl="node1" presStyleIdx="0" presStyleCnt="1"/>
      <dgm:spPr/>
    </dgm:pt>
    <dgm:pt modelId="{3737A482-BA17-4B02-80D5-0518FADF4F8B}" type="pres">
      <dgm:prSet presAssocID="{F253C4F4-499F-47AA-9269-4CDDF99F25C0}" presName="theList" presStyleCnt="0"/>
      <dgm:spPr/>
    </dgm:pt>
    <dgm:pt modelId="{E601B059-0952-49B3-B956-41B211F67812}" type="pres">
      <dgm:prSet presAssocID="{F44B86EF-0FED-428F-B03D-3DAB7E489E7A}" presName="aNode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CF5A-AA26-4CCF-8BCD-F01FF6D32760}" type="pres">
      <dgm:prSet presAssocID="{F44B86EF-0FED-428F-B03D-3DAB7E489E7A}" presName="aSpace" presStyleCnt="0"/>
      <dgm:spPr/>
    </dgm:pt>
    <dgm:pt modelId="{C3844D52-B83E-4B61-898D-C76E91B42A4A}" type="pres">
      <dgm:prSet presAssocID="{5E8560AB-0FE0-45CE-B675-A4909BEB03CF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085D4-E095-45C9-B35C-573E493A40A9}" type="pres">
      <dgm:prSet presAssocID="{5E8560AB-0FE0-45CE-B675-A4909BEB03CF}" presName="aSpace" presStyleCnt="0"/>
      <dgm:spPr/>
    </dgm:pt>
    <dgm:pt modelId="{5C8187D7-F042-424F-8892-303FFD5BB8F3}" type="pres">
      <dgm:prSet presAssocID="{E9090ECE-DA9F-4B34-B940-49C7D0E0187E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BF985-CE53-4EA8-9273-68689D41E936}" type="pres">
      <dgm:prSet presAssocID="{E9090ECE-DA9F-4B34-B940-49C7D0E0187E}" presName="aSpace" presStyleCnt="0"/>
      <dgm:spPr/>
    </dgm:pt>
    <dgm:pt modelId="{350339FF-42EB-474F-8FCC-CAE5C997177B}" type="pres">
      <dgm:prSet presAssocID="{C840DF91-D082-4E70-97AA-32E69CAAB25C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73268-6C7F-459E-BB3F-3E4F6C8BBF31}" type="pres">
      <dgm:prSet presAssocID="{C840DF91-D082-4E70-97AA-32E69CAAB25C}" presName="aSpace" presStyleCnt="0"/>
      <dgm:spPr/>
    </dgm:pt>
    <dgm:pt modelId="{03E16670-C02D-46C7-9AEB-2E5905FF1B39}" type="pres">
      <dgm:prSet presAssocID="{E095B335-DD23-439F-BC64-00240597550B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EB405-B364-48D1-9AEF-EA3EFEF1F085}" type="pres">
      <dgm:prSet presAssocID="{E095B335-DD23-439F-BC64-00240597550B}" presName="aSpace" presStyleCnt="0"/>
      <dgm:spPr/>
    </dgm:pt>
    <dgm:pt modelId="{575A2017-00B3-4827-8170-481DC08F1B70}" type="pres">
      <dgm:prSet presAssocID="{8559CABC-0420-4FD6-9F17-084D67701B46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1716C-F9F2-4E7C-AD95-9CA07EDDC38D}" type="pres">
      <dgm:prSet presAssocID="{8559CABC-0420-4FD6-9F17-084D67701B46}" presName="aSpace" presStyleCnt="0"/>
      <dgm:spPr/>
    </dgm:pt>
    <dgm:pt modelId="{8F328D32-EC78-4049-9640-BB5453200BA4}" type="pres">
      <dgm:prSet presAssocID="{61BC1E14-E9F8-4867-8A7A-3825ECF6290A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73908-17C6-4CF9-A86A-A4E0584B8324}" type="pres">
      <dgm:prSet presAssocID="{61BC1E14-E9F8-4867-8A7A-3825ECF6290A}" presName="aSpace" presStyleCnt="0"/>
      <dgm:spPr/>
    </dgm:pt>
    <dgm:pt modelId="{48FA59F5-612D-456C-8D34-ADF0F085AEEC}" type="pres">
      <dgm:prSet presAssocID="{770116B3-CD7B-4566-9A2D-B821B04C6F53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BB418-1977-41D2-B0AB-64DE9C4D3A41}" type="pres">
      <dgm:prSet presAssocID="{770116B3-CD7B-4566-9A2D-B821B04C6F53}" presName="aSpace" presStyleCnt="0"/>
      <dgm:spPr/>
    </dgm:pt>
    <dgm:pt modelId="{FFB0E0C8-6D32-489E-9E6E-E7591BF05AC5}" type="pres">
      <dgm:prSet presAssocID="{CE2DEBF4-02CC-4B6D-84CF-3F862A98F72C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38E05-D33E-42A5-9509-3214ACBAAF09}" type="pres">
      <dgm:prSet presAssocID="{CE2DEBF4-02CC-4B6D-84CF-3F862A98F72C}" presName="aSpace" presStyleCnt="0"/>
      <dgm:spPr/>
    </dgm:pt>
    <dgm:pt modelId="{450DFD2F-28DA-443D-A481-0AF169D3481B}" type="pres">
      <dgm:prSet presAssocID="{AD58C595-E8B3-484F-AD4F-006E194B7E26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1BF8-FE12-481F-BFAD-101DAD799A61}" type="pres">
      <dgm:prSet presAssocID="{AD58C595-E8B3-484F-AD4F-006E194B7E26}" presName="aSpace" presStyleCnt="0"/>
      <dgm:spPr/>
    </dgm:pt>
  </dgm:ptLst>
  <dgm:cxnLst>
    <dgm:cxn modelId="{675F0B0D-324C-4D6F-B121-591A660FF1BC}" type="presOf" srcId="{C840DF91-D082-4E70-97AA-32E69CAAB25C}" destId="{350339FF-42EB-474F-8FCC-CAE5C997177B}" srcOrd="0" destOrd="0" presId="urn:microsoft.com/office/officeart/2005/8/layout/pyramid2"/>
    <dgm:cxn modelId="{8E40F61B-C263-4941-BED6-520969ED2C3F}" type="presOf" srcId="{E9090ECE-DA9F-4B34-B940-49C7D0E0187E}" destId="{5C8187D7-F042-424F-8892-303FFD5BB8F3}" srcOrd="0" destOrd="0" presId="urn:microsoft.com/office/officeart/2005/8/layout/pyramid2"/>
    <dgm:cxn modelId="{495AE30C-E7B0-4205-8167-BF5EE667C12D}" srcId="{F253C4F4-499F-47AA-9269-4CDDF99F25C0}" destId="{5E8560AB-0FE0-45CE-B675-A4909BEB03CF}" srcOrd="1" destOrd="0" parTransId="{70EB5C38-BD8C-48DF-B39C-CE56C8FFCF33}" sibTransId="{72E6FA6A-F505-42B0-8220-3F68F59066CC}"/>
    <dgm:cxn modelId="{F9A5CD2D-4C9F-41FD-8B99-6FA297CAF3E7}" type="presOf" srcId="{61BC1E14-E9F8-4867-8A7A-3825ECF6290A}" destId="{8F328D32-EC78-4049-9640-BB5453200BA4}" srcOrd="0" destOrd="0" presId="urn:microsoft.com/office/officeart/2005/8/layout/pyramid2"/>
    <dgm:cxn modelId="{0560D314-E2E3-43A5-858D-B498BDE77367}" type="presOf" srcId="{E095B335-DD23-439F-BC64-00240597550B}" destId="{03E16670-C02D-46C7-9AEB-2E5905FF1B39}" srcOrd="0" destOrd="0" presId="urn:microsoft.com/office/officeart/2005/8/layout/pyramid2"/>
    <dgm:cxn modelId="{95134FCB-7A27-41A1-8DF7-5FDAE9A87387}" srcId="{F253C4F4-499F-47AA-9269-4CDDF99F25C0}" destId="{CE2DEBF4-02CC-4B6D-84CF-3F862A98F72C}" srcOrd="8" destOrd="0" parTransId="{6F844418-2A26-4748-B1B2-AA01E66406F2}" sibTransId="{4171B82F-5731-497F-9D7E-934A0FCFF4DA}"/>
    <dgm:cxn modelId="{EC5879AF-E5AA-46BF-ACD1-A3811EAF781E}" type="presOf" srcId="{770116B3-CD7B-4566-9A2D-B821B04C6F53}" destId="{48FA59F5-612D-456C-8D34-ADF0F085AEEC}" srcOrd="0" destOrd="0" presId="urn:microsoft.com/office/officeart/2005/8/layout/pyramid2"/>
    <dgm:cxn modelId="{05D94868-AC34-41CB-97B2-2FD30A5A99E3}" type="presOf" srcId="{AD58C595-E8B3-484F-AD4F-006E194B7E26}" destId="{450DFD2F-28DA-443D-A481-0AF169D3481B}" srcOrd="0" destOrd="0" presId="urn:microsoft.com/office/officeart/2005/8/layout/pyramid2"/>
    <dgm:cxn modelId="{0B525F1D-B1E3-4E19-92B9-6FBEBDD13C42}" srcId="{F253C4F4-499F-47AA-9269-4CDDF99F25C0}" destId="{F44B86EF-0FED-428F-B03D-3DAB7E489E7A}" srcOrd="0" destOrd="0" parTransId="{F31C4098-0CC8-45A8-94A0-903C4D77C78F}" sibTransId="{2F49F3E1-B166-48D1-A8AC-29DD0516CE78}"/>
    <dgm:cxn modelId="{68699CFC-241A-4760-89AA-FEFE246FDC30}" srcId="{F253C4F4-499F-47AA-9269-4CDDF99F25C0}" destId="{8559CABC-0420-4FD6-9F17-084D67701B46}" srcOrd="5" destOrd="0" parTransId="{99509CC7-75BC-46D5-B2AB-CA0F0785B7B2}" sibTransId="{A0891B96-CF4A-4B7D-B154-9F04DBC635A2}"/>
    <dgm:cxn modelId="{8FC54717-3CF0-4532-B932-8F00ABC54443}" srcId="{F253C4F4-499F-47AA-9269-4CDDF99F25C0}" destId="{61BC1E14-E9F8-4867-8A7A-3825ECF6290A}" srcOrd="6" destOrd="0" parTransId="{8FD6D9B8-752F-42F9-9662-354AC737D467}" sibTransId="{EEB852A1-865F-49AD-AB08-CFF5FEFDD833}"/>
    <dgm:cxn modelId="{FC328E6B-B8DB-4E4B-9D4B-59948DF3DBFA}" type="presOf" srcId="{CE2DEBF4-02CC-4B6D-84CF-3F862A98F72C}" destId="{FFB0E0C8-6D32-489E-9E6E-E7591BF05AC5}" srcOrd="0" destOrd="0" presId="urn:microsoft.com/office/officeart/2005/8/layout/pyramid2"/>
    <dgm:cxn modelId="{B2E4749E-CEBA-4308-8E8B-FB13D6F1B74C}" type="presOf" srcId="{8559CABC-0420-4FD6-9F17-084D67701B46}" destId="{575A2017-00B3-4827-8170-481DC08F1B70}" srcOrd="0" destOrd="0" presId="urn:microsoft.com/office/officeart/2005/8/layout/pyramid2"/>
    <dgm:cxn modelId="{0E0341BA-FFE6-4608-95A3-ABBFE0116ED8}" srcId="{F253C4F4-499F-47AA-9269-4CDDF99F25C0}" destId="{770116B3-CD7B-4566-9A2D-B821B04C6F53}" srcOrd="7" destOrd="0" parTransId="{0680B605-12A1-452A-A45C-A3110C283F4D}" sibTransId="{AC874AAF-7E57-4995-8680-3BACC23AA049}"/>
    <dgm:cxn modelId="{64D2245A-E2FD-42C4-B1EB-7CA49153F0D1}" type="presOf" srcId="{5E8560AB-0FE0-45CE-B675-A4909BEB03CF}" destId="{C3844D52-B83E-4B61-898D-C76E91B42A4A}" srcOrd="0" destOrd="0" presId="urn:microsoft.com/office/officeart/2005/8/layout/pyramid2"/>
    <dgm:cxn modelId="{3DD19EA3-E1E3-44D8-983B-AEC7842D503B}" srcId="{F253C4F4-499F-47AA-9269-4CDDF99F25C0}" destId="{C840DF91-D082-4E70-97AA-32E69CAAB25C}" srcOrd="3" destOrd="0" parTransId="{47E8E196-6552-4740-A8B3-51DA823A5929}" sibTransId="{4CE149C2-FB71-46E1-B69F-A763F9042713}"/>
    <dgm:cxn modelId="{9901E5D6-AC98-4DB2-9503-5903DCDC521D}" srcId="{F253C4F4-499F-47AA-9269-4CDDF99F25C0}" destId="{AD58C595-E8B3-484F-AD4F-006E194B7E26}" srcOrd="9" destOrd="0" parTransId="{0EF2377A-F49D-4161-8748-46E9E6D013F7}" sibTransId="{81B737A9-95B6-43A3-A993-9926E55E7956}"/>
    <dgm:cxn modelId="{11AE1E21-BE65-41DC-B4FC-D3857EAC07A1}" type="presOf" srcId="{F253C4F4-499F-47AA-9269-4CDDF99F25C0}" destId="{473E2033-FBCE-4D93-8761-0EB13BF4B15C}" srcOrd="0" destOrd="0" presId="urn:microsoft.com/office/officeart/2005/8/layout/pyramid2"/>
    <dgm:cxn modelId="{DB25EEA2-7F2D-456D-9B96-1DB6E815C7A0}" type="presOf" srcId="{F44B86EF-0FED-428F-B03D-3DAB7E489E7A}" destId="{E601B059-0952-49B3-B956-41B211F67812}" srcOrd="0" destOrd="0" presId="urn:microsoft.com/office/officeart/2005/8/layout/pyramid2"/>
    <dgm:cxn modelId="{2E19BC1C-BC47-4357-B89F-4EDBCA31F312}" srcId="{F253C4F4-499F-47AA-9269-4CDDF99F25C0}" destId="{E095B335-DD23-439F-BC64-00240597550B}" srcOrd="4" destOrd="0" parTransId="{EBBB80BD-05A5-4BBE-A05F-903C88F11DA1}" sibTransId="{B3A6FAB2-0C0E-4827-BFAD-5635A755C4C9}"/>
    <dgm:cxn modelId="{7A7A1BC6-CED5-4CD3-B7AF-273C1BA6C495}" srcId="{F253C4F4-499F-47AA-9269-4CDDF99F25C0}" destId="{E9090ECE-DA9F-4B34-B940-49C7D0E0187E}" srcOrd="2" destOrd="0" parTransId="{46700292-9B0B-442A-B869-DA933B2E9326}" sibTransId="{FA6F3BDF-6298-4B73-8FE1-073D76D70FBE}"/>
    <dgm:cxn modelId="{88F97715-C7AC-4FAA-9EB0-312FE6870FA7}" type="presParOf" srcId="{473E2033-FBCE-4D93-8761-0EB13BF4B15C}" destId="{F986948A-0490-445A-BAD4-9DD353EF3C0F}" srcOrd="0" destOrd="0" presId="urn:microsoft.com/office/officeart/2005/8/layout/pyramid2"/>
    <dgm:cxn modelId="{AFBD6BA0-2DDA-4F1A-A12A-4AFE656BD58C}" type="presParOf" srcId="{473E2033-FBCE-4D93-8761-0EB13BF4B15C}" destId="{3737A482-BA17-4B02-80D5-0518FADF4F8B}" srcOrd="1" destOrd="0" presId="urn:microsoft.com/office/officeart/2005/8/layout/pyramid2"/>
    <dgm:cxn modelId="{1BA4ADFF-7E41-4090-9DFE-55A6B6ACB3A9}" type="presParOf" srcId="{3737A482-BA17-4B02-80D5-0518FADF4F8B}" destId="{E601B059-0952-49B3-B956-41B211F67812}" srcOrd="0" destOrd="0" presId="urn:microsoft.com/office/officeart/2005/8/layout/pyramid2"/>
    <dgm:cxn modelId="{44F89BEE-5CD9-438C-A89C-5EFCB780F520}" type="presParOf" srcId="{3737A482-BA17-4B02-80D5-0518FADF4F8B}" destId="{E548CF5A-AA26-4CCF-8BCD-F01FF6D32760}" srcOrd="1" destOrd="0" presId="urn:microsoft.com/office/officeart/2005/8/layout/pyramid2"/>
    <dgm:cxn modelId="{8B9566AC-4E9A-4083-8E21-96D81D826BE7}" type="presParOf" srcId="{3737A482-BA17-4B02-80D5-0518FADF4F8B}" destId="{C3844D52-B83E-4B61-898D-C76E91B42A4A}" srcOrd="2" destOrd="0" presId="urn:microsoft.com/office/officeart/2005/8/layout/pyramid2"/>
    <dgm:cxn modelId="{6B50B2E0-6036-42C4-A1D5-6F9F594DE6CE}" type="presParOf" srcId="{3737A482-BA17-4B02-80D5-0518FADF4F8B}" destId="{FCD085D4-E095-45C9-B35C-573E493A40A9}" srcOrd="3" destOrd="0" presId="urn:microsoft.com/office/officeart/2005/8/layout/pyramid2"/>
    <dgm:cxn modelId="{DD61BDD8-1FAD-4040-81CD-E5B7AA49F3D8}" type="presParOf" srcId="{3737A482-BA17-4B02-80D5-0518FADF4F8B}" destId="{5C8187D7-F042-424F-8892-303FFD5BB8F3}" srcOrd="4" destOrd="0" presId="urn:microsoft.com/office/officeart/2005/8/layout/pyramid2"/>
    <dgm:cxn modelId="{D6E2FE53-98ED-49E5-8B62-73D103E106CB}" type="presParOf" srcId="{3737A482-BA17-4B02-80D5-0518FADF4F8B}" destId="{897BF985-CE53-4EA8-9273-68689D41E936}" srcOrd="5" destOrd="0" presId="urn:microsoft.com/office/officeart/2005/8/layout/pyramid2"/>
    <dgm:cxn modelId="{A15C85B7-3D61-42F7-AD63-CBC34720EFB5}" type="presParOf" srcId="{3737A482-BA17-4B02-80D5-0518FADF4F8B}" destId="{350339FF-42EB-474F-8FCC-CAE5C997177B}" srcOrd="6" destOrd="0" presId="urn:microsoft.com/office/officeart/2005/8/layout/pyramid2"/>
    <dgm:cxn modelId="{6F065812-785A-4700-A8E8-A4847A6F86CA}" type="presParOf" srcId="{3737A482-BA17-4B02-80D5-0518FADF4F8B}" destId="{51373268-6C7F-459E-BB3F-3E4F6C8BBF31}" srcOrd="7" destOrd="0" presId="urn:microsoft.com/office/officeart/2005/8/layout/pyramid2"/>
    <dgm:cxn modelId="{C242FB6D-636E-4BC7-A835-BCEA5EB53AAB}" type="presParOf" srcId="{3737A482-BA17-4B02-80D5-0518FADF4F8B}" destId="{03E16670-C02D-46C7-9AEB-2E5905FF1B39}" srcOrd="8" destOrd="0" presId="urn:microsoft.com/office/officeart/2005/8/layout/pyramid2"/>
    <dgm:cxn modelId="{C5C8DD95-B885-44D7-B37D-A7CB02A1CF01}" type="presParOf" srcId="{3737A482-BA17-4B02-80D5-0518FADF4F8B}" destId="{187EB405-B364-48D1-9AEF-EA3EFEF1F085}" srcOrd="9" destOrd="0" presId="urn:microsoft.com/office/officeart/2005/8/layout/pyramid2"/>
    <dgm:cxn modelId="{6ED110E3-702B-47DD-89FE-AAE67679667F}" type="presParOf" srcId="{3737A482-BA17-4B02-80D5-0518FADF4F8B}" destId="{575A2017-00B3-4827-8170-481DC08F1B70}" srcOrd="10" destOrd="0" presId="urn:microsoft.com/office/officeart/2005/8/layout/pyramid2"/>
    <dgm:cxn modelId="{4E1696A8-BFD4-4FAF-A5E1-8EE50821F578}" type="presParOf" srcId="{3737A482-BA17-4B02-80D5-0518FADF4F8B}" destId="{3D91716C-F9F2-4E7C-AD95-9CA07EDDC38D}" srcOrd="11" destOrd="0" presId="urn:microsoft.com/office/officeart/2005/8/layout/pyramid2"/>
    <dgm:cxn modelId="{3FB13B98-B050-4202-B586-E6FFFF124BEC}" type="presParOf" srcId="{3737A482-BA17-4B02-80D5-0518FADF4F8B}" destId="{8F328D32-EC78-4049-9640-BB5453200BA4}" srcOrd="12" destOrd="0" presId="urn:microsoft.com/office/officeart/2005/8/layout/pyramid2"/>
    <dgm:cxn modelId="{D770DD47-DD8B-4AF5-8369-9698E5DF1536}" type="presParOf" srcId="{3737A482-BA17-4B02-80D5-0518FADF4F8B}" destId="{80273908-17C6-4CF9-A86A-A4E0584B8324}" srcOrd="13" destOrd="0" presId="urn:microsoft.com/office/officeart/2005/8/layout/pyramid2"/>
    <dgm:cxn modelId="{8B4EDCFF-9D26-4514-9752-E23E69199C46}" type="presParOf" srcId="{3737A482-BA17-4B02-80D5-0518FADF4F8B}" destId="{48FA59F5-612D-456C-8D34-ADF0F085AEEC}" srcOrd="14" destOrd="0" presId="urn:microsoft.com/office/officeart/2005/8/layout/pyramid2"/>
    <dgm:cxn modelId="{669F0522-4022-4313-AEBD-92896E5DF0B0}" type="presParOf" srcId="{3737A482-BA17-4B02-80D5-0518FADF4F8B}" destId="{ABFBB418-1977-41D2-B0AB-64DE9C4D3A41}" srcOrd="15" destOrd="0" presId="urn:microsoft.com/office/officeart/2005/8/layout/pyramid2"/>
    <dgm:cxn modelId="{23310BA5-D862-49D5-B9DD-B83E911650AD}" type="presParOf" srcId="{3737A482-BA17-4B02-80D5-0518FADF4F8B}" destId="{FFB0E0C8-6D32-489E-9E6E-E7591BF05AC5}" srcOrd="16" destOrd="0" presId="urn:microsoft.com/office/officeart/2005/8/layout/pyramid2"/>
    <dgm:cxn modelId="{2D830294-B4AC-47CE-909D-92DB594630FF}" type="presParOf" srcId="{3737A482-BA17-4B02-80D5-0518FADF4F8B}" destId="{3B338E05-D33E-42A5-9509-3214ACBAAF09}" srcOrd="17" destOrd="0" presId="urn:microsoft.com/office/officeart/2005/8/layout/pyramid2"/>
    <dgm:cxn modelId="{570E04C0-5636-4605-A2B4-F7A0A3DC2E9F}" type="presParOf" srcId="{3737A482-BA17-4B02-80D5-0518FADF4F8B}" destId="{450DFD2F-28DA-443D-A481-0AF169D3481B}" srcOrd="18" destOrd="0" presId="urn:microsoft.com/office/officeart/2005/8/layout/pyramid2"/>
    <dgm:cxn modelId="{9BEC6E89-FE00-481A-9F26-C7F46B71D364}" type="presParOf" srcId="{3737A482-BA17-4B02-80D5-0518FADF4F8B}" destId="{A20A1BF8-FE12-481F-BFAD-101DAD799A61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8862B-F2A4-45BF-9EFC-5BDDD8EE7A77}">
      <dsp:nvSpPr>
        <dsp:cNvPr id="0" name=""/>
        <dsp:cNvSpPr/>
      </dsp:nvSpPr>
      <dsp:spPr>
        <a:xfrm>
          <a:off x="4975235" y="1731701"/>
          <a:ext cx="3557571" cy="313705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Будущее можно создать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5659036" y="2466542"/>
        <a:ext cx="2189969" cy="1612512"/>
      </dsp:txXfrm>
    </dsp:sp>
    <dsp:sp modelId="{1B3BBB2A-42F1-4402-877A-B9833CFE5E8A}">
      <dsp:nvSpPr>
        <dsp:cNvPr id="0" name=""/>
        <dsp:cNvSpPr/>
      </dsp:nvSpPr>
      <dsp:spPr>
        <a:xfrm>
          <a:off x="2841630" y="1648269"/>
          <a:ext cx="2337821" cy="2312026"/>
        </a:xfrm>
        <a:prstGeom prst="gear6">
          <a:avLst/>
        </a:prstGeom>
        <a:solidFill>
          <a:schemeClr val="accent5">
            <a:hueOff val="-389766"/>
            <a:satOff val="398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Будущее имеет много вариантов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3427439" y="2233846"/>
        <a:ext cx="1166203" cy="1140872"/>
      </dsp:txXfrm>
    </dsp:sp>
    <dsp:sp modelId="{00191AD6-54EB-4640-9B00-D80588E52BCB}">
      <dsp:nvSpPr>
        <dsp:cNvPr id="0" name=""/>
        <dsp:cNvSpPr/>
      </dsp:nvSpPr>
      <dsp:spPr>
        <a:xfrm rot="20700000">
          <a:off x="4546940" y="92007"/>
          <a:ext cx="2281405" cy="2014572"/>
        </a:xfrm>
        <a:prstGeom prst="gear6">
          <a:avLst/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Нельзя предсказать достоверно </a:t>
          </a:r>
          <a:endParaRPr lang="ru-RU" sz="1600" b="1" kern="1200" dirty="0">
            <a:solidFill>
              <a:schemeClr val="bg1"/>
            </a:solidFill>
          </a:endParaRPr>
        </a:p>
      </dsp:txBody>
      <dsp:txXfrm rot="-20700000">
        <a:off x="5063145" y="518035"/>
        <a:ext cx="1248994" cy="1162516"/>
      </dsp:txXfrm>
    </dsp:sp>
    <dsp:sp modelId="{73E7F0FB-D06C-446F-B3C6-707A8776863D}">
      <dsp:nvSpPr>
        <dsp:cNvPr id="0" name=""/>
        <dsp:cNvSpPr/>
      </dsp:nvSpPr>
      <dsp:spPr>
        <a:xfrm>
          <a:off x="5711082" y="1365054"/>
          <a:ext cx="3415994" cy="3415994"/>
        </a:xfrm>
        <a:prstGeom prst="circularArrow">
          <a:avLst>
            <a:gd name="adj1" fmla="val 4688"/>
            <a:gd name="adj2" fmla="val 299029"/>
            <a:gd name="adj3" fmla="val 2529914"/>
            <a:gd name="adj4" fmla="val 1583197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C3582-0FBA-4F34-842D-281C982F726E}">
      <dsp:nvSpPr>
        <dsp:cNvPr id="0" name=""/>
        <dsp:cNvSpPr/>
      </dsp:nvSpPr>
      <dsp:spPr>
        <a:xfrm>
          <a:off x="2493294" y="1318436"/>
          <a:ext cx="2481933" cy="24819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89766"/>
            <a:satOff val="398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A591D-A173-4D8B-B984-27FE3B92563D}">
      <dsp:nvSpPr>
        <dsp:cNvPr id="0" name=""/>
        <dsp:cNvSpPr/>
      </dsp:nvSpPr>
      <dsp:spPr>
        <a:xfrm>
          <a:off x="4130665" y="-409455"/>
          <a:ext cx="2676024" cy="26760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5943-E054-4BA4-974C-F32297DB3D34}">
      <dsp:nvSpPr>
        <dsp:cNvPr id="0" name=""/>
        <dsp:cNvSpPr/>
      </dsp:nvSpPr>
      <dsp:spPr>
        <a:xfrm>
          <a:off x="0" y="129064"/>
          <a:ext cx="10233025" cy="4093210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32336-CADA-4194-A6FC-E0FC7D9E818F}">
      <dsp:nvSpPr>
        <dsp:cNvPr id="0" name=""/>
        <dsp:cNvSpPr/>
      </dsp:nvSpPr>
      <dsp:spPr>
        <a:xfrm>
          <a:off x="1227963" y="845375"/>
          <a:ext cx="3376898" cy="20056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0472" rIns="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До 2020 г.</a:t>
          </a:r>
          <a:endParaRPr lang="ru-RU" sz="6200" kern="1200" dirty="0"/>
        </a:p>
      </dsp:txBody>
      <dsp:txXfrm>
        <a:off x="1227963" y="845375"/>
        <a:ext cx="3376898" cy="2005672"/>
      </dsp:txXfrm>
    </dsp:sp>
    <dsp:sp modelId="{BE44B1B4-2B9D-4163-B9AF-D92BCDA95095}">
      <dsp:nvSpPr>
        <dsp:cNvPr id="0" name=""/>
        <dsp:cNvSpPr/>
      </dsp:nvSpPr>
      <dsp:spPr>
        <a:xfrm>
          <a:off x="5116512" y="1500289"/>
          <a:ext cx="3990879" cy="20056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smtClean="0"/>
            <a:t>После 2020 г.</a:t>
          </a:r>
          <a:endParaRPr lang="ru-RU" sz="5400" kern="1200" dirty="0"/>
        </a:p>
      </dsp:txBody>
      <dsp:txXfrm>
        <a:off x="5116512" y="1500289"/>
        <a:ext cx="3990879" cy="2005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6948A-0490-445A-BAD4-9DD353EF3C0F}">
      <dsp:nvSpPr>
        <dsp:cNvPr id="0" name=""/>
        <dsp:cNvSpPr/>
      </dsp:nvSpPr>
      <dsp:spPr>
        <a:xfrm>
          <a:off x="2176923" y="0"/>
          <a:ext cx="5112328" cy="511232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1B059-0952-49B3-B956-41B211F67812}">
      <dsp:nvSpPr>
        <dsp:cNvPr id="0" name=""/>
        <dsp:cNvSpPr/>
      </dsp:nvSpPr>
      <dsp:spPr>
        <a:xfrm>
          <a:off x="4733087" y="511732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Медицина 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529474"/>
        <a:ext cx="3287529" cy="327970"/>
      </dsp:txXfrm>
    </dsp:sp>
    <dsp:sp modelId="{C3844D52-B83E-4B61-898D-C76E91B42A4A}">
      <dsp:nvSpPr>
        <dsp:cNvPr id="0" name=""/>
        <dsp:cNvSpPr/>
      </dsp:nvSpPr>
      <dsp:spPr>
        <a:xfrm>
          <a:off x="4733087" y="920618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6615"/>
              <a:satOff val="885"/>
              <a:lumOff val="-4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Биотехнологии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938360"/>
        <a:ext cx="3287529" cy="327970"/>
      </dsp:txXfrm>
    </dsp:sp>
    <dsp:sp modelId="{5C8187D7-F042-424F-8892-303FFD5BB8F3}">
      <dsp:nvSpPr>
        <dsp:cNvPr id="0" name=""/>
        <dsp:cNvSpPr/>
      </dsp:nvSpPr>
      <dsp:spPr>
        <a:xfrm>
          <a:off x="4733087" y="1329504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73229"/>
              <a:satOff val="1771"/>
              <a:lumOff val="-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Авиация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1347246"/>
        <a:ext cx="3287529" cy="327970"/>
      </dsp:txXfrm>
    </dsp:sp>
    <dsp:sp modelId="{350339FF-42EB-474F-8FCC-CAE5C997177B}">
      <dsp:nvSpPr>
        <dsp:cNvPr id="0" name=""/>
        <dsp:cNvSpPr/>
      </dsp:nvSpPr>
      <dsp:spPr>
        <a:xfrm>
          <a:off x="4733087" y="1738391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59844"/>
              <a:satOff val="2656"/>
              <a:lumOff val="-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Космос 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1756133"/>
        <a:ext cx="3287529" cy="327970"/>
      </dsp:txXfrm>
    </dsp:sp>
    <dsp:sp modelId="{03E16670-C02D-46C7-9AEB-2E5905FF1B39}">
      <dsp:nvSpPr>
        <dsp:cNvPr id="0" name=""/>
        <dsp:cNvSpPr/>
      </dsp:nvSpPr>
      <dsp:spPr>
        <a:xfrm>
          <a:off x="4733087" y="2147277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46459"/>
              <a:satOff val="3542"/>
              <a:lumOff val="-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Образование 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2165019"/>
        <a:ext cx="3287529" cy="327970"/>
      </dsp:txXfrm>
    </dsp:sp>
    <dsp:sp modelId="{575A2017-00B3-4827-8170-481DC08F1B70}">
      <dsp:nvSpPr>
        <dsp:cNvPr id="0" name=""/>
        <dsp:cNvSpPr/>
      </dsp:nvSpPr>
      <dsp:spPr>
        <a:xfrm>
          <a:off x="4733087" y="2556164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33073"/>
              <a:satOff val="4427"/>
              <a:lumOff val="-23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Наземный транспорт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2573906"/>
        <a:ext cx="3287529" cy="327970"/>
      </dsp:txXfrm>
    </dsp:sp>
    <dsp:sp modelId="{8F328D32-EC78-4049-9640-BB5453200BA4}">
      <dsp:nvSpPr>
        <dsp:cNvPr id="0" name=""/>
        <dsp:cNvSpPr/>
      </dsp:nvSpPr>
      <dsp:spPr>
        <a:xfrm>
          <a:off x="4733087" y="2965050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9688"/>
              <a:satOff val="5313"/>
              <a:lumOff val="-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Экология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2982792"/>
        <a:ext cx="3287529" cy="327970"/>
      </dsp:txXfrm>
    </dsp:sp>
    <dsp:sp modelId="{48FA59F5-612D-456C-8D34-ADF0F085AEEC}">
      <dsp:nvSpPr>
        <dsp:cNvPr id="0" name=""/>
        <dsp:cNvSpPr/>
      </dsp:nvSpPr>
      <dsp:spPr>
        <a:xfrm>
          <a:off x="4733087" y="3373936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6303"/>
              <a:satOff val="6198"/>
              <a:lumOff val="-33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ИТ-сектор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3391678"/>
        <a:ext cx="3287529" cy="327970"/>
      </dsp:txXfrm>
    </dsp:sp>
    <dsp:sp modelId="{FFB0E0C8-6D32-489E-9E6E-E7591BF05AC5}">
      <dsp:nvSpPr>
        <dsp:cNvPr id="0" name=""/>
        <dsp:cNvSpPr/>
      </dsp:nvSpPr>
      <dsp:spPr>
        <a:xfrm>
          <a:off x="4733087" y="3782823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92917"/>
              <a:satOff val="7084"/>
              <a:lumOff val="-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Индустрия детских товаров и сервисов 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3800565"/>
        <a:ext cx="3287529" cy="327970"/>
      </dsp:txXfrm>
    </dsp:sp>
    <dsp:sp modelId="{450DFD2F-28DA-443D-A481-0AF169D3481B}">
      <dsp:nvSpPr>
        <dsp:cNvPr id="0" name=""/>
        <dsp:cNvSpPr/>
      </dsp:nvSpPr>
      <dsp:spPr>
        <a:xfrm>
          <a:off x="4733087" y="4191709"/>
          <a:ext cx="3323013" cy="363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79532"/>
              <a:satOff val="7969"/>
              <a:lumOff val="-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Робототехника и машиностроение </a:t>
          </a:r>
          <a:endParaRPr lang="ru-RU" sz="13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750829" y="4209451"/>
        <a:ext cx="3287529" cy="32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2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5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82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5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0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0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42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9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8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8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9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7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7FAD76B-0EB6-4021-B0EA-2F749797712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A265102-2D4B-448F-A109-9E7573446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43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9473" y="1443737"/>
            <a:ext cx="9144000" cy="1641490"/>
          </a:xfrm>
        </p:spPr>
        <p:txBody>
          <a:bodyPr/>
          <a:lstStyle/>
          <a:p>
            <a:pPr algn="ctr"/>
            <a:r>
              <a:rPr lang="ru-RU" b="1" dirty="0" smtClean="0"/>
              <a:t>Профессии будущего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5326" y="4641273"/>
            <a:ext cx="9144000" cy="155170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Дурандина</a:t>
            </a:r>
            <a:r>
              <a:rPr lang="ru-RU" dirty="0" smtClean="0"/>
              <a:t> Е.С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8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365125"/>
            <a:ext cx="5118877" cy="60771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1" y="180108"/>
            <a:ext cx="4228777" cy="65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6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254648" cy="6257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71" y="707881"/>
            <a:ext cx="4303620" cy="5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" y="127976"/>
            <a:ext cx="4682836" cy="6609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71" y="707881"/>
            <a:ext cx="4303620" cy="5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83" y="578716"/>
            <a:ext cx="4735217" cy="58561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" y="124691"/>
            <a:ext cx="4899391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2" y="607097"/>
            <a:ext cx="3923452" cy="56529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249382"/>
            <a:ext cx="4939146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800" dirty="0" smtClean="0"/>
          </a:p>
          <a:p>
            <a:pPr marL="0" indent="0" algn="ctr">
              <a:buNone/>
            </a:pPr>
            <a:r>
              <a:rPr lang="ru-RU" sz="8800" dirty="0" smtClean="0"/>
              <a:t>Спасибо за внимание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9945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230582" y="554182"/>
            <a:ext cx="8063345" cy="2687782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Сегодняшнее общество – это увеличение скорости изменений профессий, профессиональных задач, профессиональных навыков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691" y="3435927"/>
            <a:ext cx="3643745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Появление новых видов профессий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4127" y="3431021"/>
            <a:ext cx="3643745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Построение прогнозов развития профессий с использованием новых технологий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67563" y="3431021"/>
            <a:ext cx="3643745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Появился первый «Атлас профессий»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57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Атлас профессий «</a:t>
            </a:r>
            <a:r>
              <a:rPr lang="ru-RU" dirty="0" err="1" smtClean="0"/>
              <a:t>Сколково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6" y="1593273"/>
            <a:ext cx="530629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Данный атлас является первым сборником профессий, которые появятся в нашем обществе, с помощью которых можно будет построить собственную траекторию движения в интересное будущее уже сейчас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690688"/>
            <a:ext cx="5763491" cy="38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904" y="874568"/>
            <a:ext cx="6573982" cy="19101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определить востребованную профессию?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413160"/>
              </p:ext>
            </p:extLst>
          </p:nvPr>
        </p:nvGraphicFramePr>
        <p:xfrm>
          <a:off x="2312266" y="874568"/>
          <a:ext cx="10558607" cy="485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87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Профессии делятся на 2 вида, которые появятся: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64566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47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отрасли популярны и перспективны?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250391"/>
              </p:ext>
            </p:extLst>
          </p:nvPr>
        </p:nvGraphicFramePr>
        <p:xfrm>
          <a:off x="1120775" y="1510145"/>
          <a:ext cx="10233025" cy="511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23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Рассмотри самые интересные области профессий: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273" t="20928" r="28917" b="19603"/>
          <a:stretch/>
        </p:blipFill>
        <p:spPr>
          <a:xfrm>
            <a:off x="284018" y="2327997"/>
            <a:ext cx="6220691" cy="435032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14" t="48787" r="26048" b="29562"/>
          <a:stretch/>
        </p:blipFill>
        <p:spPr>
          <a:xfrm>
            <a:off x="4655127" y="1856943"/>
            <a:ext cx="7180931" cy="1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365125"/>
            <a:ext cx="7107382" cy="6313474"/>
          </a:xfrm>
        </p:spPr>
      </p:pic>
    </p:spTree>
    <p:extLst>
      <p:ext uri="{BB962C8B-B14F-4D97-AF65-F5344CB8AC3E}">
        <p14:creationId xmlns:p14="http://schemas.microsoft.com/office/powerpoint/2010/main" val="33885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2" y="0"/>
            <a:ext cx="5642665" cy="68374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85" y="0"/>
            <a:ext cx="443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386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40</TotalTime>
  <Words>137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Corbel</vt:lpstr>
      <vt:lpstr>Глубина</vt:lpstr>
      <vt:lpstr>Профессии будущего</vt:lpstr>
      <vt:lpstr>Презентация PowerPoint</vt:lpstr>
      <vt:lpstr>Атлас профессий «Сколково» </vt:lpstr>
      <vt:lpstr>Как определить востребованную профессию?</vt:lpstr>
      <vt:lpstr>Профессии делятся на 2 вида, которые появятся: </vt:lpstr>
      <vt:lpstr>Какие отрасли популярны и перспективны?</vt:lpstr>
      <vt:lpstr>Рассмотри самые интересные области профессий: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будущего</dc:title>
  <dc:creator>1</dc:creator>
  <cp:lastModifiedBy>1</cp:lastModifiedBy>
  <cp:revision>5</cp:revision>
  <dcterms:created xsi:type="dcterms:W3CDTF">2021-05-04T13:51:32Z</dcterms:created>
  <dcterms:modified xsi:type="dcterms:W3CDTF">2021-05-04T16:45:56Z</dcterms:modified>
</cp:coreProperties>
</file>